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5" r:id="rId1"/>
  </p:sldMasterIdLst>
  <p:notesMasterIdLst>
    <p:notesMasterId r:id="rId100"/>
  </p:notesMasterIdLst>
  <p:handoutMasterIdLst>
    <p:handoutMasterId r:id="rId101"/>
  </p:handoutMasterIdLst>
  <p:sldIdLst>
    <p:sldId id="342" r:id="rId2"/>
    <p:sldId id="810" r:id="rId3"/>
    <p:sldId id="814" r:id="rId4"/>
    <p:sldId id="815" r:id="rId5"/>
    <p:sldId id="816" r:id="rId6"/>
    <p:sldId id="911" r:id="rId7"/>
    <p:sldId id="914" r:id="rId8"/>
    <p:sldId id="913" r:id="rId9"/>
    <p:sldId id="912" r:id="rId10"/>
    <p:sldId id="820" r:id="rId11"/>
    <p:sldId id="910" r:id="rId12"/>
    <p:sldId id="909" r:id="rId13"/>
    <p:sldId id="875" r:id="rId14"/>
    <p:sldId id="876" r:id="rId15"/>
    <p:sldId id="839" r:id="rId16"/>
    <p:sldId id="733" r:id="rId17"/>
    <p:sldId id="894" r:id="rId18"/>
    <p:sldId id="893" r:id="rId19"/>
    <p:sldId id="840" r:id="rId20"/>
    <p:sldId id="896" r:id="rId21"/>
    <p:sldId id="895" r:id="rId22"/>
    <p:sldId id="898" r:id="rId23"/>
    <p:sldId id="730" r:id="rId24"/>
    <p:sldId id="857" r:id="rId25"/>
    <p:sldId id="858" r:id="rId26"/>
    <p:sldId id="860" r:id="rId27"/>
    <p:sldId id="861" r:id="rId28"/>
    <p:sldId id="841" r:id="rId29"/>
    <p:sldId id="842" r:id="rId30"/>
    <p:sldId id="845" r:id="rId31"/>
    <p:sldId id="846" r:id="rId32"/>
    <p:sldId id="848" r:id="rId33"/>
    <p:sldId id="851" r:id="rId34"/>
    <p:sldId id="920" r:id="rId35"/>
    <p:sldId id="922" r:id="rId36"/>
    <p:sldId id="921" r:id="rId37"/>
    <p:sldId id="853" r:id="rId38"/>
    <p:sldId id="852" r:id="rId39"/>
    <p:sldId id="915" r:id="rId40"/>
    <p:sldId id="916" r:id="rId41"/>
    <p:sldId id="918" r:id="rId42"/>
    <p:sldId id="917" r:id="rId43"/>
    <p:sldId id="919" r:id="rId44"/>
    <p:sldId id="923" r:id="rId45"/>
    <p:sldId id="833" r:id="rId46"/>
    <p:sldId id="835" r:id="rId47"/>
    <p:sldId id="855" r:id="rId48"/>
    <p:sldId id="933" r:id="rId49"/>
    <p:sldId id="932" r:id="rId50"/>
    <p:sldId id="931" r:id="rId51"/>
    <p:sldId id="930" r:id="rId52"/>
    <p:sldId id="929" r:id="rId53"/>
    <p:sldId id="822" r:id="rId54"/>
    <p:sldId id="824" r:id="rId55"/>
    <p:sldId id="889" r:id="rId56"/>
    <p:sldId id="890" r:id="rId57"/>
    <p:sldId id="827" r:id="rId58"/>
    <p:sldId id="888" r:id="rId59"/>
    <p:sldId id="887" r:id="rId60"/>
    <p:sldId id="886" r:id="rId61"/>
    <p:sldId id="829" r:id="rId62"/>
    <p:sldId id="830" r:id="rId63"/>
    <p:sldId id="832" r:id="rId64"/>
    <p:sldId id="856" r:id="rId65"/>
    <p:sldId id="866" r:id="rId66"/>
    <p:sldId id="867" r:id="rId67"/>
    <p:sldId id="892" r:id="rId68"/>
    <p:sldId id="891" r:id="rId69"/>
    <p:sldId id="868" r:id="rId70"/>
    <p:sldId id="928" r:id="rId71"/>
    <p:sldId id="869" r:id="rId72"/>
    <p:sldId id="908" r:id="rId73"/>
    <p:sldId id="924" r:id="rId74"/>
    <p:sldId id="925" r:id="rId75"/>
    <p:sldId id="926" r:id="rId76"/>
    <p:sldId id="927" r:id="rId77"/>
    <p:sldId id="862" r:id="rId78"/>
    <p:sldId id="863" r:id="rId79"/>
    <p:sldId id="934" r:id="rId80"/>
    <p:sldId id="935" r:id="rId81"/>
    <p:sldId id="901" r:id="rId82"/>
    <p:sldId id="907" r:id="rId83"/>
    <p:sldId id="906" r:id="rId84"/>
    <p:sldId id="905" r:id="rId85"/>
    <p:sldId id="904" r:id="rId86"/>
    <p:sldId id="903" r:id="rId87"/>
    <p:sldId id="902" r:id="rId88"/>
    <p:sldId id="865" r:id="rId89"/>
    <p:sldId id="900" r:id="rId90"/>
    <p:sldId id="899" r:id="rId91"/>
    <p:sldId id="871" r:id="rId92"/>
    <p:sldId id="885" r:id="rId93"/>
    <p:sldId id="881" r:id="rId94"/>
    <p:sldId id="882" r:id="rId95"/>
    <p:sldId id="883" r:id="rId96"/>
    <p:sldId id="884" r:id="rId97"/>
    <p:sldId id="879" r:id="rId98"/>
    <p:sldId id="817" r:id="rId99"/>
  </p:sldIdLst>
  <p:sldSz cx="12192000" cy="6858000"/>
  <p:notesSz cx="6858000" cy="9144000"/>
  <p:defaultTextStyle>
    <a:defPPr>
      <a:defRPr lang="ru-RU"/>
    </a:defPPr>
    <a:lvl1pPr marL="0" indent="0" algn="l" defTabSz="914400" rtl="0" eaLnBrk="1" latinLnBrk="0" hangingPunct="1">
      <a:lnSpc>
        <a:spcPct val="100000"/>
      </a:lnSpc>
      <a:spcBef>
        <a:spcPts val="600"/>
      </a:spcBef>
      <a:buFont typeface="Arial" panose="020B0604020202020204" pitchFamily="34" charset="0"/>
      <a:buNone/>
      <a:defRPr lang="x-none" sz="1200" b="0" kern="1200" dirty="0">
        <a:solidFill>
          <a:schemeClr val="tx1"/>
        </a:solidFill>
        <a:latin typeface="+mn-lt"/>
        <a:ea typeface="+mn-ea"/>
        <a:cs typeface="+mn-cs"/>
      </a:defRPr>
    </a:lvl1pPr>
    <a:lvl2pPr marL="0" indent="0" algn="l" defTabSz="914400" rtl="0" eaLnBrk="1" latinLnBrk="0" hangingPunct="1">
      <a:lnSpc>
        <a:spcPct val="90000"/>
      </a:lnSpc>
      <a:spcBef>
        <a:spcPts val="600"/>
      </a:spcBef>
      <a:buFont typeface="Arial" panose="020B0604020202020204" pitchFamily="34" charset="0"/>
      <a:buNone/>
      <a:defRPr lang="x-none" sz="1200" b="1" kern="1200" dirty="0">
        <a:solidFill>
          <a:schemeClr val="tx1"/>
        </a:solidFill>
        <a:latin typeface="+mn-lt"/>
        <a:ea typeface="+mn-ea"/>
        <a:cs typeface="+mn-cs"/>
      </a:defRPr>
    </a:lvl2pPr>
    <a:lvl3pPr marL="171450" indent="-171450" algn="l" defTabSz="914400" rtl="0" eaLnBrk="1" latinLnBrk="0" hangingPunct="1">
      <a:lnSpc>
        <a:spcPct val="90000"/>
      </a:lnSpc>
      <a:spcBef>
        <a:spcPts val="600"/>
      </a:spcBef>
      <a:buFont typeface="Wingdings" panose="05000000000000000000" pitchFamily="2" charset="2"/>
      <a:buChar char="§"/>
      <a:defRPr sz="1200" b="0" kern="1200">
        <a:solidFill>
          <a:schemeClr val="tx1"/>
        </a:solidFill>
        <a:latin typeface="+mn-lt"/>
        <a:ea typeface="+mn-ea"/>
        <a:cs typeface="+mn-cs"/>
      </a:defRPr>
    </a:lvl3pPr>
    <a:lvl4pPr marL="0" indent="0" algn="l" defTabSz="176400" rtl="0" eaLnBrk="1" latinLnBrk="0" hangingPunct="1">
      <a:lnSpc>
        <a:spcPct val="90000"/>
      </a:lnSpc>
      <a:spcBef>
        <a:spcPts val="600"/>
      </a:spcBef>
      <a:buFont typeface="Wingdings" pitchFamily="2" charset="2"/>
      <a:buNone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0" indent="0" algn="l" defTabSz="914400" rtl="0" eaLnBrk="1" latinLnBrk="0" hangingPunct="1">
      <a:lnSpc>
        <a:spcPct val="90000"/>
      </a:lnSpc>
      <a:spcBef>
        <a:spcPts val="600"/>
      </a:spcBef>
      <a:buFont typeface="Arial" panose="020B0604020202020204" pitchFamily="34" charset="0"/>
      <a:buNone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3760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9718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4290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8862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ladimir B." initials="VB" lastIdx="5" clrIdx="0">
    <p:extLst>
      <p:ext uri="{19B8F6BF-5375-455C-9EA6-DF929625EA0E}">
        <p15:presenceInfo xmlns:p15="http://schemas.microsoft.com/office/powerpoint/2012/main" userId="Vladimir B." providerId="None"/>
      </p:ext>
    </p:extLst>
  </p:cmAuthor>
  <p:cmAuthor id="2" name="Microsoft Office User" initials="MOU" lastIdx="1" clrIdx="1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F4F0"/>
    <a:srgbClr val="F3F3F3"/>
    <a:srgbClr val="FFE700"/>
    <a:srgbClr val="000000"/>
    <a:srgbClr val="2B2D33"/>
    <a:srgbClr val="29476B"/>
    <a:srgbClr val="1C1C1C"/>
    <a:srgbClr val="4A4E58"/>
    <a:srgbClr val="283A3D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817EA92-75D0-4044-A80A-286907CE0DDB}">
  <a:tblStyle styleId="{0817EA92-75D0-4044-A80A-286907CE0DDB}" styleName="Чередующиеся ячейки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rgbClr val="D9D9D9"/>
              </a:solidFill>
            </a:ln>
          </a:left>
          <a:right>
            <a:ln w="0" cmpd="sng">
              <a:solidFill>
                <a:srgbClr val="D9D9D9"/>
              </a:solidFill>
            </a:ln>
          </a:right>
          <a:top>
            <a:ln w="14286" cmpd="sng">
              <a:solidFill>
                <a:srgbClr val="D9D9D9"/>
              </a:solidFill>
            </a:ln>
          </a:top>
          <a:bottom>
            <a:ln w="14286" cmpd="sng">
              <a:solidFill>
                <a:srgbClr val="D9D9D9"/>
              </a:solidFill>
            </a:ln>
          </a:bottom>
          <a:insideH>
            <a:ln w="7143" cmpd="sng">
              <a:solidFill>
                <a:srgbClr val="D9D9D9"/>
              </a:solidFill>
            </a:ln>
          </a:insideH>
          <a:insideV>
            <a:ln w="0" cmpd="sng">
              <a:solidFill>
                <a:srgbClr val="D9D9D9"/>
              </a:solidFill>
            </a:ln>
          </a:insideV>
        </a:tcBdr>
      </a:tcStyle>
    </a:wholeTbl>
    <a:band1H>
      <a:tcStyle>
        <a:tcBdr/>
        <a:fill>
          <a:solidFill>
            <a:srgbClr val="F2F2F2"/>
          </a:solidFill>
        </a:fill>
      </a:tcStyle>
    </a:band1H>
    <a:band2H>
      <a:tcStyle>
        <a:tcBdr/>
        <a:fill>
          <a:solidFill>
            <a:srgbClr val="FFFFFF"/>
          </a:solidFill>
        </a:fill>
      </a:tcStyle>
    </a:band2H>
    <a:band1V>
      <a:tcStyle>
        <a:tcBdr/>
        <a:fill>
          <a:solidFill>
            <a:srgbClr val="FFFFFF"/>
          </a:solidFill>
        </a:fill>
      </a:tcStyle>
    </a:band1V>
    <a:band2V>
      <a:tcStyle>
        <a:tcBdr/>
        <a:fill>
          <a:solidFill>
            <a:srgbClr val="F2F2F2"/>
          </a:solidFill>
        </a:fill>
      </a:tcStyle>
    </a:band2V>
    <a:lastCol>
      <a:tcTxStyle b="on">
        <a:fontRef idx="minor">
          <a:prstClr val="black"/>
        </a:fontRef>
        <a:srgbClr val="000000"/>
      </a:tcTxStyle>
      <a:tcStyle>
        <a:tcBdr>
          <a:left>
            <a:ln w="21429" cmpd="sng">
              <a:solidFill>
                <a:srgbClr val="FEE600"/>
              </a:solidFill>
            </a:ln>
          </a:left>
        </a:tcBdr>
      </a:tcStyle>
    </a:lastCol>
    <a:firstCol>
      <a:tcStyle>
        <a:tcBdr/>
        <a:fill>
          <a:solidFill>
            <a:srgbClr val="FFFFFF"/>
          </a:solidFill>
        </a:fill>
      </a:tcStyle>
    </a:firstCol>
    <a:lastRow>
      <a:tcTxStyle b="on">
        <a:fontRef idx="minor">
          <a:prstClr val="black"/>
        </a:fontRef>
        <a:srgbClr val="000000"/>
      </a:tcTxStyle>
      <a:tcStyle>
        <a:tcBdr>
          <a:top>
            <a:ln w="21429" cmpd="sng">
              <a:solidFill>
                <a:srgbClr val="FEE600"/>
              </a:solidFill>
            </a:ln>
          </a:top>
        </a:tcBdr>
      </a:tcStyle>
    </a:lastRow>
    <a:firstRow>
      <a:tcTxStyle b="on">
        <a:fontRef idx="minor">
          <a:prstClr val="black"/>
        </a:fontRef>
      </a:tcTxStyle>
      <a:tcStyle>
        <a:tcBdr>
          <a:top>
            <a:ln w="14286" cmpd="sng">
              <a:solidFill>
                <a:srgbClr val="D9D9D9"/>
              </a:solidFill>
            </a:ln>
          </a:top>
        </a:tcBdr>
        <a:fill>
          <a:solidFill>
            <a:srgbClr val="FFFFFF"/>
          </a:solidFill>
        </a:fill>
      </a:tcStyle>
    </a:firstRow>
  </a:tblStyle>
  <a:tblStyle styleId="{0817EA92-75D0-4044-A80A-286907CE0DDD}" styleName="Полная заливка">
    <a:wholeTbl>
      <a:tcStyle>
        <a:tcBdr>
          <a:left>
            <a:ln w="0" cmpd="sng">
              <a:solidFill>
                <a:schemeClr val="bg1"/>
              </a:solidFill>
            </a:ln>
          </a:left>
          <a:right>
            <a:ln w="0" cmpd="sng">
              <a:solidFill>
                <a:srgbClr val="D9D9D9"/>
              </a:solidFill>
            </a:ln>
          </a:right>
          <a:top>
            <a:ln w="14286" cmpd="sng">
              <a:solidFill>
                <a:srgbClr val="D9D9D9"/>
              </a:solidFill>
            </a:ln>
          </a:top>
          <a:bottom>
            <a:ln w="14286" cmpd="sng">
              <a:solidFill>
                <a:srgbClr val="D9D9D9"/>
              </a:solidFill>
            </a:ln>
          </a:bottom>
          <a:insideH>
            <a:ln w="7143" cmpd="sng">
              <a:solidFill>
                <a:srgbClr val="D9D9D9"/>
              </a:solidFill>
            </a:ln>
          </a:insideH>
          <a:insideV>
            <a:ln w="114288" cmpd="sng">
              <a:solidFill>
                <a:srgbClr val="FFFFFF"/>
              </a:solidFill>
            </a:ln>
          </a:insideV>
        </a:tcBdr>
        <a:fill>
          <a:solidFill>
            <a:srgbClr val="F2F2F2"/>
          </a:solidFill>
        </a:fill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firstCol>
      <a:tcStyle>
        <a:tcBdr/>
        <a:fill>
          <a:solidFill>
            <a:srgbClr val="FFFFFF"/>
          </a:solidFill>
        </a:fill>
      </a:tcStyle>
    </a:firstCol>
    <a:lastRow>
      <a:tcStyle>
        <a:tcBdr>
          <a:top>
            <a:ln w="7143" cmpd="sng">
              <a:solidFill>
                <a:srgbClr val="D9D9D9"/>
              </a:solidFill>
            </a:ln>
          </a:top>
        </a:tcBdr>
      </a:tcStyle>
    </a:lastRow>
    <a:firstRow>
      <a:tcTxStyle b="on">
        <a:fontRef idx="minor">
          <a:prstClr val="black"/>
        </a:fontRef>
        <a:srgbClr val="000000"/>
      </a:tcTxStyle>
      <a:tcStyle>
        <a:tcBdr>
          <a:top>
            <a:ln w="14286" cmpd="sng">
              <a:solidFill>
                <a:srgbClr val="D9D9D9"/>
              </a:solidFill>
            </a:ln>
          </a:top>
          <a:bottom>
            <a:ln w="21429" cmpd="sng">
              <a:solidFill>
                <a:srgbClr val="FEE600"/>
              </a:solidFill>
            </a:ln>
          </a:bottom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5" autoAdjust="0"/>
    <p:restoredTop sz="95939" autoAdjust="0"/>
  </p:normalViewPr>
  <p:slideViewPr>
    <p:cSldViewPr snapToGrid="0" snapToObjects="1">
      <p:cViewPr varScale="1">
        <p:scale>
          <a:sx n="125" d="100"/>
          <a:sy n="125" d="100"/>
        </p:scale>
        <p:origin x="63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commentAuthors" Target="commentAuthor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notesMaster" Target="notesMasters/notesMaster1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D75A828-3C73-6844-8200-209B014DDBA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>
              <a:latin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9D3305-F6E1-864B-B84C-A1773D1BB2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B9CBF-9C5A-AB4D-B058-11B5BAD0EB61}" type="datetimeFigureOut">
              <a:rPr lang="x-none" smtClean="0">
                <a:latin typeface="Arial" panose="020B0604020202020204" pitchFamily="34" charset="0"/>
              </a:rPr>
              <a:pPr/>
              <a:t>01.09.2022</a:t>
            </a:fld>
            <a:endParaRPr lang="x-none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DFA44F-514B-B944-A0C1-41B5AA7A76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>
              <a:latin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037502-2519-4843-BB1D-05B44C9586D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51B39D-D367-0E40-8C8D-22C7F31BC1A4}" type="slidenum">
              <a:rPr lang="x-none" smtClean="0">
                <a:latin typeface="Arial" panose="020B0604020202020204" pitchFamily="34" charset="0"/>
              </a:rPr>
              <a:pPr/>
              <a:t>‹#›</a:t>
            </a:fld>
            <a:endParaRPr lang="x-non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6379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DCBCD716-AA38-E247-8EA3-34FD4386C93F}" type="datetimeFigureOut">
              <a:rPr lang="en-US" smtClean="0"/>
              <a:pPr/>
              <a:t>9/1/22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CB38DF5A-DAD2-4144-A941-776C7658F3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731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40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48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558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7750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644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2469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553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113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4008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3977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44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Сделать 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0125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235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Сделать 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7864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Сделать 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372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Сделать 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458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Сделать 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296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Сделать 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544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Сделать раскадровки</a:t>
            </a:r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552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38DF5A-DAD2-4144-A941-776C7658F38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414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Обложка с цветным фоном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C5DF0713-BD26-F547-A7A1-20E93211AA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8750" y="5613926"/>
            <a:ext cx="3615266" cy="5715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Font typeface="+mj-lt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9600" indent="-129600">
              <a:defRPr/>
            </a:lvl2pPr>
            <a:lvl3pPr marL="129600" indent="-129600">
              <a:defRPr/>
            </a:lvl3pPr>
            <a:lvl4pPr marL="129600" indent="-129600">
              <a:defRPr/>
            </a:lvl4pPr>
            <a:lvl5pPr marL="129600" indent="-129600">
              <a:defRPr/>
            </a:lvl5pPr>
          </a:lstStyle>
          <a:p>
            <a:pPr lvl="0"/>
            <a:endParaRPr lang="ru-RU" dirty="0"/>
          </a:p>
        </p:txBody>
      </p:sp>
      <p:sp>
        <p:nvSpPr>
          <p:cNvPr id="13" name="Title 9">
            <a:extLst>
              <a:ext uri="{FF2B5EF4-FFF2-40B4-BE49-F238E27FC236}">
                <a16:creationId xmlns:a16="http://schemas.microsoft.com/office/drawing/2014/main" id="{DB35E3EE-D93A-9B46-B9A6-4D0F1944F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78" y="2491171"/>
            <a:ext cx="5710238" cy="952500"/>
          </a:xfrm>
        </p:spPr>
        <p:txBody>
          <a:bodyPr lIns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Прямоугольник 1"/>
          <p:cNvSpPr/>
          <p:nvPr userDrawn="1"/>
        </p:nvSpPr>
        <p:spPr>
          <a:xfrm>
            <a:off x="535004" y="5707063"/>
            <a:ext cx="18000" cy="52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9346927" y="-1111170"/>
            <a:ext cx="2567369" cy="7725192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r>
              <a:rPr lang="en-US" sz="49600" b="1" dirty="0">
                <a:solidFill>
                  <a:srgbClr val="FEE600"/>
                </a:solidFill>
              </a:rPr>
              <a:t>{</a:t>
            </a:r>
          </a:p>
        </p:txBody>
      </p:sp>
      <p:pic>
        <p:nvPicPr>
          <p:cNvPr id="16" name="Picture 3" descr="D:\works\GP\2021-07\RB-DGTL-TEAM\logo1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5407" y="576606"/>
            <a:ext cx="1422991" cy="5697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817928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, контейне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55689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Разделитель первого уровня с полосой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763" y="771441"/>
            <a:ext cx="5710237" cy="952500"/>
          </a:xfrm>
        </p:spPr>
        <p:txBody>
          <a:bodyPr lIns="0">
            <a:noAutofit/>
          </a:bodyPr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0FB63C5-F963-F547-9B4D-ED6171A34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68000" y="6101543"/>
            <a:ext cx="762000" cy="381000"/>
          </a:xfrm>
          <a:prstGeom prst="rect">
            <a:avLst/>
          </a:prstGeom>
        </p:spPr>
        <p:txBody>
          <a:bodyPr vert="horz" lIns="90000" tIns="46800" rIns="0" bIns="46800" rtlCol="0" anchor="b" anchorCtr="0">
            <a:noAutofit/>
          </a:bodyPr>
          <a:lstStyle>
            <a:lvl1pPr algn="r">
              <a:defRPr lang="ru-RU" sz="900" smtClean="0">
                <a:noFill/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 dirty="0"/>
          </a:p>
        </p:txBody>
      </p:sp>
      <p:sp>
        <p:nvSpPr>
          <p:cNvPr id="10" name="Yellow strip">
            <a:extLst>
              <a:ext uri="{FF2B5EF4-FFF2-40B4-BE49-F238E27FC236}">
                <a16:creationId xmlns:a16="http://schemas.microsoft.com/office/drawing/2014/main" id="{71B86C57-B9BE-9542-9159-20E604B9B339}"/>
              </a:ext>
            </a:extLst>
          </p:cNvPr>
          <p:cNvSpPr/>
          <p:nvPr userDrawn="1"/>
        </p:nvSpPr>
        <p:spPr>
          <a:xfrm>
            <a:off x="11811000" y="0"/>
            <a:ext cx="381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B637834B-5998-4C41-9BE4-AF5FE916BDD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4362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 1, цветной фон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 rot="16200000">
            <a:off x="1251747" y="1986755"/>
            <a:ext cx="1130301" cy="2109787"/>
          </a:xfrm>
          <a:prstGeom prst="bracePair">
            <a:avLst>
              <a:gd name="adj" fmla="val 0"/>
            </a:avLst>
          </a:prstGeom>
          <a:ln w="1270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200" b="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6C24674D-37F5-1E48-A88F-6C78DE46ABF1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 rot="16200000">
            <a:off x="5061747" y="1986754"/>
            <a:ext cx="1130299" cy="2109787"/>
          </a:xfrm>
          <a:prstGeom prst="bracePair">
            <a:avLst>
              <a:gd name="adj" fmla="val 0"/>
            </a:avLst>
          </a:prstGeom>
          <a:ln w="1270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200" b="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38372DC4-F7C3-154A-B0FE-F76F8A359CCA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 rot="16200000">
            <a:off x="8879366" y="1986755"/>
            <a:ext cx="1130301" cy="2109787"/>
          </a:xfrm>
          <a:prstGeom prst="bracePair">
            <a:avLst>
              <a:gd name="adj" fmla="val 0"/>
            </a:avLst>
          </a:prstGeom>
          <a:ln w="1270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200" b="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10BBF843-EA11-9144-B553-22A6BE0826BD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 rot="16200000">
            <a:off x="1251747" y="4080316"/>
            <a:ext cx="1130301" cy="2109787"/>
          </a:xfrm>
          <a:prstGeom prst="bracePair">
            <a:avLst>
              <a:gd name="adj" fmla="val 0"/>
            </a:avLst>
          </a:prstGeom>
          <a:ln w="1270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200" b="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DEA850B8-C1B1-4044-9ABA-F1D883AB0AE7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 rot="16200000">
            <a:off x="5061747" y="4080315"/>
            <a:ext cx="1130299" cy="2109787"/>
          </a:xfrm>
          <a:prstGeom prst="bracePair">
            <a:avLst>
              <a:gd name="adj" fmla="val 0"/>
            </a:avLst>
          </a:prstGeom>
          <a:ln w="1270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200" b="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46657899-CA76-3E46-8972-6C288BA2BDCD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 rot="16200000">
            <a:off x="8879366" y="4080316"/>
            <a:ext cx="1130301" cy="2109787"/>
          </a:xfrm>
          <a:prstGeom prst="bracePair">
            <a:avLst>
              <a:gd name="adj" fmla="val 0"/>
            </a:avLst>
          </a:prstGeom>
          <a:ln w="1270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200" b="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0825477-A22D-B841-BD44-B8C639EDA821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762001" y="1896272"/>
            <a:ext cx="762000" cy="465124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defRPr sz="2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01DFC8B8-AC52-F642-8DB3-5159D253C1DA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4572000" y="1896272"/>
            <a:ext cx="762000" cy="465124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defRPr sz="2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82A175B2-4EE6-7947-896E-67D70646089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8389620" y="1896272"/>
            <a:ext cx="762000" cy="465124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defRPr sz="2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0B27059C-344A-EA4E-8278-1FC16454E91E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762001" y="3989833"/>
            <a:ext cx="762000" cy="465124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defRPr sz="2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9FC27C45-7F56-1D4E-8920-CECE0B2BF8DD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4572000" y="3989833"/>
            <a:ext cx="762000" cy="465124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defRPr sz="2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13CF8080-7E39-F844-AAB5-BA73697F26E4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389620" y="3989833"/>
            <a:ext cx="762000" cy="465124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defRPr sz="2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pic>
        <p:nvPicPr>
          <p:cNvPr id="22" name="Рисунок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792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5F6623-ADB0-624A-B302-DCB44FD6FE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14500" y="1520825"/>
            <a:ext cx="3619500" cy="9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72000" bIns="72000">
            <a:noAutofit/>
          </a:bodyPr>
          <a:lstStyle>
            <a:lvl1pPr>
              <a:defRPr b="0"/>
            </a:lvl1pPr>
          </a:lstStyle>
          <a:p>
            <a:pPr lvl="0"/>
            <a:endParaRPr lang="en-US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3FB3FD67-336F-8D48-8F99-AE461F98FA7A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762000" y="1520825"/>
            <a:ext cx="952499" cy="970358"/>
          </a:xfrm>
          <a:prstGeom prst="bracePair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72000" tIns="0" rIns="72000" bIns="0" anchor="ctr" anchorCtr="0">
            <a:noAutofit/>
          </a:bodyPr>
          <a:lstStyle>
            <a:lvl1pPr algn="ctr">
              <a:defRPr sz="3200" b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011487B1-6413-654E-9739-6804B67D30CD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7044538" y="1520825"/>
            <a:ext cx="3616147" cy="9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72000" bIns="72000">
            <a:noAutofit/>
          </a:bodyPr>
          <a:lstStyle>
            <a:lvl1pPr>
              <a:defRPr b="0"/>
            </a:lvl1pPr>
          </a:lstStyle>
          <a:p>
            <a:pPr lvl="0"/>
            <a:endParaRPr lang="en-US" dirty="0"/>
          </a:p>
        </p:txBody>
      </p:sp>
      <p:sp>
        <p:nvSpPr>
          <p:cNvPr id="53" name="Text Placeholder 5">
            <a:extLst>
              <a:ext uri="{FF2B5EF4-FFF2-40B4-BE49-F238E27FC236}">
                <a16:creationId xmlns:a16="http://schemas.microsoft.com/office/drawing/2014/main" id="{09AA0163-E151-C245-B01A-40974D54C80B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096000" y="1520825"/>
            <a:ext cx="952499" cy="970358"/>
          </a:xfrm>
          <a:prstGeom prst="bracePair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72000" tIns="0" rIns="72000" bIns="0" anchor="ctr" anchorCtr="0">
            <a:noAutofit/>
          </a:bodyPr>
          <a:lstStyle>
            <a:lvl1pPr algn="ctr">
              <a:defRPr sz="3200" b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58" name="Text Placeholder 3">
            <a:extLst>
              <a:ext uri="{FF2B5EF4-FFF2-40B4-BE49-F238E27FC236}">
                <a16:creationId xmlns:a16="http://schemas.microsoft.com/office/drawing/2014/main" id="{306CC79A-7398-9F49-8E86-67825091E754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714500" y="2678112"/>
            <a:ext cx="3619500" cy="932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72000" bIns="72000">
            <a:noAutofit/>
          </a:bodyPr>
          <a:lstStyle>
            <a:lvl1pPr>
              <a:defRPr b="0"/>
            </a:lvl1pPr>
          </a:lstStyle>
          <a:p>
            <a:pPr lvl="0"/>
            <a:endParaRPr lang="en-US" dirty="0"/>
          </a:p>
        </p:txBody>
      </p:sp>
      <p:sp>
        <p:nvSpPr>
          <p:cNvPr id="59" name="Text Placeholder 5">
            <a:extLst>
              <a:ext uri="{FF2B5EF4-FFF2-40B4-BE49-F238E27FC236}">
                <a16:creationId xmlns:a16="http://schemas.microsoft.com/office/drawing/2014/main" id="{9D78BCF0-67EA-9F41-AAA6-29D08D238867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762000" y="2678112"/>
            <a:ext cx="952499" cy="932118"/>
          </a:xfrm>
          <a:prstGeom prst="bracePair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72000" tIns="0" rIns="72000" bIns="0" anchor="ctr" anchorCtr="0">
            <a:noAutofit/>
          </a:bodyPr>
          <a:lstStyle>
            <a:lvl1pPr algn="ctr">
              <a:defRPr sz="3200" b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F4374BBF-6575-EC45-8F40-76B96D5D5AA4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7044538" y="2678112"/>
            <a:ext cx="3616147" cy="932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72000" bIns="72000">
            <a:noAutofit/>
          </a:bodyPr>
          <a:lstStyle>
            <a:lvl1pPr>
              <a:defRPr b="0"/>
            </a:lvl1pPr>
          </a:lstStyle>
          <a:p>
            <a:pPr lvl="0"/>
            <a:endParaRPr lang="en-US" dirty="0"/>
          </a:p>
        </p:txBody>
      </p:sp>
      <p:sp>
        <p:nvSpPr>
          <p:cNvPr id="61" name="Text Placeholder 5">
            <a:extLst>
              <a:ext uri="{FF2B5EF4-FFF2-40B4-BE49-F238E27FC236}">
                <a16:creationId xmlns:a16="http://schemas.microsoft.com/office/drawing/2014/main" id="{022B9F3E-1A0A-BA48-A97E-28FD980495C1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096000" y="2678112"/>
            <a:ext cx="952499" cy="932400"/>
          </a:xfrm>
          <a:prstGeom prst="bracePair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72000" tIns="0" rIns="72000" bIns="0" anchor="ctr" anchorCtr="0">
            <a:noAutofit/>
          </a:bodyPr>
          <a:lstStyle>
            <a:lvl1pPr algn="ctr">
              <a:defRPr sz="3200" b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54B8CBDE-AB98-A54D-B82F-5D41073DFF7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714500" y="3821112"/>
            <a:ext cx="3619500" cy="9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72000" bIns="72000">
            <a:noAutofit/>
          </a:bodyPr>
          <a:lstStyle>
            <a:lvl1pPr>
              <a:defRPr b="0"/>
            </a:lvl1pPr>
          </a:lstStyle>
          <a:p>
            <a:pPr lvl="0"/>
            <a:endParaRPr lang="en-US" dirty="0"/>
          </a:p>
        </p:txBody>
      </p:sp>
      <p:sp>
        <p:nvSpPr>
          <p:cNvPr id="63" name="Text Placeholder 5">
            <a:extLst>
              <a:ext uri="{FF2B5EF4-FFF2-40B4-BE49-F238E27FC236}">
                <a16:creationId xmlns:a16="http://schemas.microsoft.com/office/drawing/2014/main" id="{1E66CD11-9ACD-CC44-BD3A-70B22A101C2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762000" y="3821112"/>
            <a:ext cx="952499" cy="944865"/>
          </a:xfrm>
          <a:prstGeom prst="bracePair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72000" tIns="0" rIns="72000" bIns="0" anchor="ctr" anchorCtr="0">
            <a:noAutofit/>
          </a:bodyPr>
          <a:lstStyle>
            <a:lvl1pPr algn="ctr">
              <a:defRPr sz="3200" b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B41327E2-409B-CA46-A2B5-92E4B7580E04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7044538" y="3821112"/>
            <a:ext cx="3616147" cy="9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72000" bIns="72000">
            <a:noAutofit/>
          </a:bodyPr>
          <a:lstStyle>
            <a:lvl1pPr>
              <a:defRPr b="0"/>
            </a:lvl1pPr>
          </a:lstStyle>
          <a:p>
            <a:pPr lvl="0"/>
            <a:endParaRPr lang="en-US" dirty="0"/>
          </a:p>
        </p:txBody>
      </p:sp>
      <p:sp>
        <p:nvSpPr>
          <p:cNvPr id="65" name="Text Placeholder 5">
            <a:extLst>
              <a:ext uri="{FF2B5EF4-FFF2-40B4-BE49-F238E27FC236}">
                <a16:creationId xmlns:a16="http://schemas.microsoft.com/office/drawing/2014/main" id="{7B7FB942-36EB-974D-AEAF-1D6B67EB8BF6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096000" y="3821112"/>
            <a:ext cx="952499" cy="943200"/>
          </a:xfrm>
          <a:prstGeom prst="bracePair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72000" tIns="0" rIns="72000" bIns="0" anchor="ctr" anchorCtr="0">
            <a:noAutofit/>
          </a:bodyPr>
          <a:lstStyle>
            <a:lvl1pPr algn="ctr">
              <a:defRPr sz="3200" b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0780056C-1463-A641-8A90-3665BA65E45D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>
            <a:off x="1714500" y="4964112"/>
            <a:ext cx="3619500" cy="939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72000" bIns="72000">
            <a:noAutofit/>
          </a:bodyPr>
          <a:lstStyle>
            <a:lvl1pPr>
              <a:defRPr b="0"/>
            </a:lvl1pPr>
          </a:lstStyle>
          <a:p>
            <a:pPr lvl="0"/>
            <a:endParaRPr lang="en-US" dirty="0"/>
          </a:p>
        </p:txBody>
      </p:sp>
      <p:sp>
        <p:nvSpPr>
          <p:cNvPr id="67" name="Text Placeholder 5">
            <a:extLst>
              <a:ext uri="{FF2B5EF4-FFF2-40B4-BE49-F238E27FC236}">
                <a16:creationId xmlns:a16="http://schemas.microsoft.com/office/drawing/2014/main" id="{A3039EB1-81BC-6F4F-8B2A-3269D183BBBD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762000" y="4964112"/>
            <a:ext cx="952499" cy="941388"/>
          </a:xfrm>
          <a:prstGeom prst="bracePair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72000" tIns="0" rIns="72000" bIns="0" anchor="ctr" anchorCtr="0">
            <a:noAutofit/>
          </a:bodyPr>
          <a:lstStyle>
            <a:lvl1pPr algn="ctr">
              <a:defRPr sz="3200" b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32BFE806-E7AA-1247-9915-83C18C7D400D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7044538" y="4964112"/>
            <a:ext cx="3616147" cy="939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72000" bIns="72000">
            <a:noAutofit/>
          </a:bodyPr>
          <a:lstStyle>
            <a:lvl1pPr>
              <a:defRPr b="0"/>
            </a:lvl1pPr>
          </a:lstStyle>
          <a:p>
            <a:pPr lvl="0"/>
            <a:endParaRPr lang="en-US" dirty="0"/>
          </a:p>
        </p:txBody>
      </p:sp>
      <p:sp>
        <p:nvSpPr>
          <p:cNvPr id="69" name="Text Placeholder 5">
            <a:extLst>
              <a:ext uri="{FF2B5EF4-FFF2-40B4-BE49-F238E27FC236}">
                <a16:creationId xmlns:a16="http://schemas.microsoft.com/office/drawing/2014/main" id="{5F12BF2E-80E8-2B44-88E6-1AAD2CE55308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6096000" y="4964112"/>
            <a:ext cx="952499" cy="939600"/>
          </a:xfrm>
          <a:prstGeom prst="bracePair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72000" tIns="0" rIns="72000" bIns="0" anchor="ctr" anchorCtr="0">
            <a:noAutofit/>
          </a:bodyPr>
          <a:lstStyle>
            <a:lvl1pPr algn="ctr">
              <a:defRPr sz="3200" b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</a:t>
            </a:r>
            <a:endParaRPr lang="ru-RU" dirty="0"/>
          </a:p>
        </p:txBody>
      </p:sp>
      <p:pic>
        <p:nvPicPr>
          <p:cNvPr id="26" name="Рисунок 2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578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 лист, цветной фон">
    <p:bg>
      <p:bgPr>
        <a:solidFill>
          <a:srgbClr val="18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610F2452-CD17-D14C-9758-05BA425E131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D4F67099-0831-3A43-AAE8-80EBD773310B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9906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9BDA7A6E-EB79-6F44-B101-F2CB12996EC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700213"/>
            <a:ext cx="5334000" cy="2109787"/>
          </a:xfrm>
          <a:prstGeom prst="rect">
            <a:avLst/>
          </a:prstGeom>
        </p:spPr>
        <p:txBody>
          <a:bodyPr lIns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8335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 лист, 2 текстовых бло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9906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700213"/>
            <a:ext cx="4572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971837C3-28F7-CF49-AAB7-B1C06D0FB3B4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6096000" y="1700213"/>
            <a:ext cx="4572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0266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 лист, цветной фон 1/3">
    <p:bg>
      <p:bgPr>
        <a:solidFill>
          <a:srgbClr val="18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88B5BD-A6B6-F341-8F89-F2A1B2AF5FE9}"/>
              </a:ext>
            </a:extLst>
          </p:cNvPr>
          <p:cNvSpPr/>
          <p:nvPr userDrawn="1"/>
        </p:nvSpPr>
        <p:spPr>
          <a:xfrm flipH="1">
            <a:off x="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6858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700213"/>
            <a:ext cx="4572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DA7189D-8D47-6145-A331-22B27C810F49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8389430" y="1700213"/>
            <a:ext cx="3048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2767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 лист, цветной фон 1/2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88B5BD-A6B6-F341-8F89-F2A1B2AF5FE9}"/>
              </a:ext>
            </a:extLst>
          </p:cNvPr>
          <p:cNvSpPr/>
          <p:nvPr userDrawn="1"/>
        </p:nvSpPr>
        <p:spPr>
          <a:xfrm flipH="1">
            <a:off x="0" y="0"/>
            <a:ext cx="62865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4572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700213"/>
            <a:ext cx="4572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DA7189D-8D47-6145-A331-22B27C810F49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6888646" y="1700213"/>
            <a:ext cx="3048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510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 лист, цветной фон 1/2 + лого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88B5BD-A6B6-F341-8F89-F2A1B2AF5FE9}"/>
              </a:ext>
            </a:extLst>
          </p:cNvPr>
          <p:cNvSpPr/>
          <p:nvPr userDrawn="1"/>
        </p:nvSpPr>
        <p:spPr>
          <a:xfrm flipH="1">
            <a:off x="0" y="0"/>
            <a:ext cx="62865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4572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700213"/>
            <a:ext cx="4572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DA7189D-8D47-6145-A331-22B27C810F49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6888646" y="1700213"/>
            <a:ext cx="3048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5349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блока с ико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620CC12E-925A-7247-B6DE-CF47387F3036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52498" y="2867774"/>
            <a:ext cx="2667002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 algn="ctr">
              <a:defRPr sz="1400" b="0"/>
            </a:lvl1pPr>
          </a:lstStyle>
          <a:p>
            <a:pPr lvl="0"/>
            <a:endParaRPr lang="ru-RU" dirty="0"/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40F63697-77DB-774D-A6DA-D0B71AAE9DD9}"/>
              </a:ext>
            </a:extLst>
          </p:cNvPr>
          <p:cNvSpPr>
            <a:spLocks noGrp="1"/>
          </p:cNvSpPr>
          <p:nvPr userDrawn="1">
            <p:ph type="pic" sz="quarter" idx="22"/>
          </p:nvPr>
        </p:nvSpPr>
        <p:spPr>
          <a:xfrm>
            <a:off x="2097092" y="2047126"/>
            <a:ext cx="377816" cy="37781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667BA825-9CE6-1549-9893-5AB7B8B0156E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4762500" y="2867774"/>
            <a:ext cx="2674428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 algn="ctr">
              <a:defRPr sz="1400" b="0"/>
            </a:lvl1pPr>
          </a:lstStyle>
          <a:p>
            <a:pPr lvl="0"/>
            <a:endParaRPr lang="ru-RU" dirty="0"/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33AEACCB-733F-A449-A30A-2759292CFA7B}"/>
              </a:ext>
            </a:extLst>
          </p:cNvPr>
          <p:cNvSpPr>
            <a:spLocks noGrp="1"/>
          </p:cNvSpPr>
          <p:nvPr userDrawn="1">
            <p:ph type="pic" sz="quarter" idx="24"/>
          </p:nvPr>
        </p:nvSpPr>
        <p:spPr>
          <a:xfrm>
            <a:off x="5910807" y="2047126"/>
            <a:ext cx="377816" cy="37781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26E643D5-C73B-1441-BB98-2E2A671598D0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8572500" y="2867774"/>
            <a:ext cx="2681858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 algn="ctr">
              <a:defRPr sz="1400" b="0"/>
            </a:lvl1pPr>
          </a:lstStyle>
          <a:p>
            <a:pPr lvl="0"/>
            <a:endParaRPr lang="ru-RU" dirty="0"/>
          </a:p>
        </p:txBody>
      </p: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CD2EEE09-B691-1C40-9555-9A2AAC3F5F03}"/>
              </a:ext>
            </a:extLst>
          </p:cNvPr>
          <p:cNvSpPr>
            <a:spLocks noGrp="1"/>
          </p:cNvSpPr>
          <p:nvPr userDrawn="1">
            <p:ph type="pic" sz="quarter" idx="26"/>
          </p:nvPr>
        </p:nvSpPr>
        <p:spPr>
          <a:xfrm>
            <a:off x="9724522" y="2047126"/>
            <a:ext cx="377816" cy="37781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>
                <a:noFill/>
              </a:defRPr>
            </a:lvl1pPr>
          </a:lstStyle>
          <a:p>
            <a:endParaRPr lang="x-none"/>
          </a:p>
        </p:txBody>
      </p:sp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28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Обложка с цветным фоном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C5DF0713-BD26-F547-A7A1-20E93211AA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8750" y="5613926"/>
            <a:ext cx="3615266" cy="5715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Font typeface="+mj-lt"/>
              <a:buNone/>
              <a:defRPr lang="en-US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29600" indent="-129600">
              <a:defRPr/>
            </a:lvl2pPr>
            <a:lvl3pPr marL="129600" indent="-129600">
              <a:defRPr/>
            </a:lvl3pPr>
            <a:lvl4pPr marL="129600" indent="-129600">
              <a:defRPr/>
            </a:lvl4pPr>
            <a:lvl5pPr marL="129600" indent="-129600">
              <a:defRPr/>
            </a:lvl5pPr>
          </a:lstStyle>
          <a:p>
            <a:pPr lvl="0"/>
            <a:endParaRPr lang="ru-RU" dirty="0"/>
          </a:p>
        </p:txBody>
      </p:sp>
      <p:sp>
        <p:nvSpPr>
          <p:cNvPr id="13" name="Title 9">
            <a:extLst>
              <a:ext uri="{FF2B5EF4-FFF2-40B4-BE49-F238E27FC236}">
                <a16:creationId xmlns:a16="http://schemas.microsoft.com/office/drawing/2014/main" id="{DB35E3EE-D93A-9B46-B9A6-4D0F1944F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136" y="2496070"/>
            <a:ext cx="5710238" cy="952500"/>
          </a:xfrm>
        </p:spPr>
        <p:txBody>
          <a:bodyPr lIns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9608230" y="-1261641"/>
            <a:ext cx="2211503" cy="9248686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r>
              <a:rPr lang="en-US" sz="59500" b="1" dirty="0">
                <a:solidFill>
                  <a:srgbClr val="FEE600"/>
                </a:solidFill>
              </a:rPr>
              <a:t>/</a:t>
            </a:r>
          </a:p>
        </p:txBody>
      </p:sp>
      <p:sp>
        <p:nvSpPr>
          <p:cNvPr id="21" name="Прямоугольник 20"/>
          <p:cNvSpPr/>
          <p:nvPr userDrawn="1"/>
        </p:nvSpPr>
        <p:spPr>
          <a:xfrm>
            <a:off x="535004" y="5707063"/>
            <a:ext cx="18000" cy="52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12" name="Picture 2" descr="D:\works\GP\2021-07\RB-DGTL-TEAM\logo2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3004" y="576606"/>
            <a:ext cx="1437088" cy="5697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529452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блоков с ико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7DB42F86-8A5C-F94F-8896-09D9FC00FE3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 rot="16200000">
            <a:off x="6073141" y="-1587015"/>
            <a:ext cx="45719" cy="106416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2298582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A56034C-03E9-6448-8691-555908B71FA1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829723" y="1774334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008EEED-224E-EE45-9D41-442AF4686BA4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4575715" y="2298582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DEA5E0-A7BE-A245-B3D3-9C5B9DB7B742}"/>
              </a:ext>
            </a:extLst>
          </p:cNvPr>
          <p:cNvSpPr>
            <a:spLocks noGrp="1"/>
          </p:cNvSpPr>
          <p:nvPr userDrawn="1">
            <p:ph type="pic" sz="quarter" idx="18"/>
          </p:nvPr>
        </p:nvSpPr>
        <p:spPr>
          <a:xfrm>
            <a:off x="4643438" y="1774334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DA7189D-8D47-6145-A331-22B27C810F49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8389430" y="2298582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CFA257DE-FB53-0D44-B740-639DA150416D}"/>
              </a:ext>
            </a:extLst>
          </p:cNvPr>
          <p:cNvSpPr>
            <a:spLocks noGrp="1"/>
          </p:cNvSpPr>
          <p:nvPr userDrawn="1">
            <p:ph type="pic" sz="quarter" idx="20"/>
          </p:nvPr>
        </p:nvSpPr>
        <p:spPr>
          <a:xfrm>
            <a:off x="8457153" y="1774334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620CC12E-925A-7247-B6DE-CF47387F3036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762000" y="4579893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40F63697-77DB-774D-A6DA-D0B71AAE9DD9}"/>
              </a:ext>
            </a:extLst>
          </p:cNvPr>
          <p:cNvSpPr>
            <a:spLocks noGrp="1"/>
          </p:cNvSpPr>
          <p:nvPr userDrawn="1">
            <p:ph type="pic" sz="quarter" idx="22"/>
          </p:nvPr>
        </p:nvSpPr>
        <p:spPr>
          <a:xfrm>
            <a:off x="829723" y="4063802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667BA825-9CE6-1549-9893-5AB7B8B0156E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4575715" y="4579893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33AEACCB-733F-A449-A30A-2759292CFA7B}"/>
              </a:ext>
            </a:extLst>
          </p:cNvPr>
          <p:cNvSpPr>
            <a:spLocks noGrp="1"/>
          </p:cNvSpPr>
          <p:nvPr userDrawn="1">
            <p:ph type="pic" sz="quarter" idx="24"/>
          </p:nvPr>
        </p:nvSpPr>
        <p:spPr>
          <a:xfrm>
            <a:off x="4643438" y="4063802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26E643D5-C73B-1441-BB98-2E2A671598D0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8389430" y="4579893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CD2EEE09-B691-1C40-9555-9A2AAC3F5F03}"/>
              </a:ext>
            </a:extLst>
          </p:cNvPr>
          <p:cNvSpPr>
            <a:spLocks noGrp="1"/>
          </p:cNvSpPr>
          <p:nvPr userDrawn="1">
            <p:ph type="pic" sz="quarter" idx="26"/>
          </p:nvPr>
        </p:nvSpPr>
        <p:spPr>
          <a:xfrm>
            <a:off x="8457153" y="4063802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pic>
        <p:nvPicPr>
          <p:cNvPr id="27" name="Рисунок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1962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блока с иконками, цветной фон 1/3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88B5BD-A6B6-F341-8F89-F2A1B2AF5FE9}"/>
              </a:ext>
            </a:extLst>
          </p:cNvPr>
          <p:cNvSpPr/>
          <p:nvPr userDrawn="1"/>
        </p:nvSpPr>
        <p:spPr>
          <a:xfrm flipH="1">
            <a:off x="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2298582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A56034C-03E9-6448-8691-555908B71FA1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829723" y="1774334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008EEED-224E-EE45-9D41-442AF4686BA4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4575715" y="2298582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DEA5E0-A7BE-A245-B3D3-9C5B9DB7B742}"/>
              </a:ext>
            </a:extLst>
          </p:cNvPr>
          <p:cNvSpPr>
            <a:spLocks noGrp="1"/>
          </p:cNvSpPr>
          <p:nvPr userDrawn="1">
            <p:ph type="pic" sz="quarter" idx="18"/>
          </p:nvPr>
        </p:nvSpPr>
        <p:spPr>
          <a:xfrm>
            <a:off x="4643438" y="1774334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DA7189D-8D47-6145-A331-22B27C810F49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8389430" y="2298582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CFA257DE-FB53-0D44-B740-639DA150416D}"/>
              </a:ext>
            </a:extLst>
          </p:cNvPr>
          <p:cNvSpPr>
            <a:spLocks noGrp="1"/>
          </p:cNvSpPr>
          <p:nvPr userDrawn="1">
            <p:ph type="pic" sz="quarter" idx="20"/>
          </p:nvPr>
        </p:nvSpPr>
        <p:spPr>
          <a:xfrm>
            <a:off x="8457153" y="1774334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620CC12E-925A-7247-B6DE-CF47387F3036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762000" y="4579893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40F63697-77DB-774D-A6DA-D0B71AAE9DD9}"/>
              </a:ext>
            </a:extLst>
          </p:cNvPr>
          <p:cNvSpPr>
            <a:spLocks noGrp="1"/>
          </p:cNvSpPr>
          <p:nvPr userDrawn="1">
            <p:ph type="pic" sz="quarter" idx="22"/>
          </p:nvPr>
        </p:nvSpPr>
        <p:spPr>
          <a:xfrm>
            <a:off x="829723" y="4063802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667BA825-9CE6-1549-9893-5AB7B8B0156E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4575715" y="4579893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33AEACCB-733F-A449-A30A-2759292CFA7B}"/>
              </a:ext>
            </a:extLst>
          </p:cNvPr>
          <p:cNvSpPr>
            <a:spLocks noGrp="1"/>
          </p:cNvSpPr>
          <p:nvPr userDrawn="1">
            <p:ph type="pic" sz="quarter" idx="24"/>
          </p:nvPr>
        </p:nvSpPr>
        <p:spPr>
          <a:xfrm>
            <a:off x="4643438" y="4063802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26E643D5-C73B-1441-BB98-2E2A671598D0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8389430" y="4579893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CD2EEE09-B691-1C40-9555-9A2AAC3F5F03}"/>
              </a:ext>
            </a:extLst>
          </p:cNvPr>
          <p:cNvSpPr>
            <a:spLocks noGrp="1"/>
          </p:cNvSpPr>
          <p:nvPr userDrawn="1">
            <p:ph type="pic" sz="quarter" idx="26"/>
          </p:nvPr>
        </p:nvSpPr>
        <p:spPr>
          <a:xfrm>
            <a:off x="8457153" y="4063802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CB230CD7-6684-EC4F-8A85-5AAF93378D09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 rot="16200000">
            <a:off x="6073141" y="-1587015"/>
            <a:ext cx="45719" cy="106416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27" name="Рисунок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016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фры + иконки, цветной фон 1/2">
    <p:bg>
      <p:bgPr>
        <a:solidFill>
          <a:srgbClr val="18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88B5BD-A6B6-F341-8F89-F2A1B2AF5FE9}"/>
              </a:ext>
            </a:extLst>
          </p:cNvPr>
          <p:cNvSpPr/>
          <p:nvPr userDrawn="1"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EE519EBD-BE94-6D47-8B18-FDFF8FF93FA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 rot="16200000">
            <a:off x="3215941" y="2053610"/>
            <a:ext cx="45719" cy="49536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5334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501900" y="1545862"/>
            <a:ext cx="3213100" cy="971070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DA7189D-8D47-6145-A331-22B27C810F49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7627430" y="969265"/>
            <a:ext cx="3791102" cy="1126236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ED1458D2-90F1-F04E-BB01-B8D0CB1C82CA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773468" y="1501971"/>
            <a:ext cx="1512532" cy="1157287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C5F53158-F92F-7648-B26D-8AE848C71AD8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2501900" y="3091463"/>
            <a:ext cx="3213100" cy="948217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455BA647-4A0F-B242-856D-C02B9774E891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773468" y="3047574"/>
            <a:ext cx="1512532" cy="1138866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485A0CF-49F2-D148-987B-8771AE68A7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2501900" y="4432695"/>
            <a:ext cx="3213100" cy="937453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3E97AEB2-B7D8-BF4D-B1CD-B6E7E3285A48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773468" y="4381490"/>
            <a:ext cx="1512532" cy="1127953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5F4D7DFD-B406-D345-8C1C-06BEF6BA7556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6603337" y="1106108"/>
            <a:ext cx="341702" cy="34170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7C2E7E51-253F-4C44-B2AA-1401E4039254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7627430" y="2294691"/>
            <a:ext cx="3791102" cy="1134309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D3440E2F-536B-5C4D-89D0-8C3668E25D5E}"/>
              </a:ext>
            </a:extLst>
          </p:cNvPr>
          <p:cNvSpPr>
            <a:spLocks noGrp="1"/>
          </p:cNvSpPr>
          <p:nvPr userDrawn="1">
            <p:ph type="pic" sz="quarter" idx="26"/>
          </p:nvPr>
        </p:nvSpPr>
        <p:spPr>
          <a:xfrm>
            <a:off x="6603337" y="2468227"/>
            <a:ext cx="341702" cy="34170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C1775DEF-3D4C-3E4A-A3B1-EB52F46B92D7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>
            <a:off x="7627430" y="3628191"/>
            <a:ext cx="3791102" cy="1134309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4B1F92C8-819C-994D-B68B-49AC02AACF3C}"/>
              </a:ext>
            </a:extLst>
          </p:cNvPr>
          <p:cNvSpPr>
            <a:spLocks noGrp="1"/>
          </p:cNvSpPr>
          <p:nvPr userDrawn="1">
            <p:ph type="pic" sz="quarter" idx="28"/>
          </p:nvPr>
        </p:nvSpPr>
        <p:spPr>
          <a:xfrm>
            <a:off x="6603337" y="3743644"/>
            <a:ext cx="341702" cy="34170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EAA19C1E-C4AC-6741-A701-1BBEE4F40EFE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7627430" y="4953001"/>
            <a:ext cx="3791102" cy="1142999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43150DC1-24AD-2441-9D17-57E5D1C40451}"/>
              </a:ext>
            </a:extLst>
          </p:cNvPr>
          <p:cNvSpPr>
            <a:spLocks noGrp="1"/>
          </p:cNvSpPr>
          <p:nvPr userDrawn="1">
            <p:ph type="pic" sz="quarter" idx="30"/>
          </p:nvPr>
        </p:nvSpPr>
        <p:spPr>
          <a:xfrm>
            <a:off x="6603337" y="5091580"/>
            <a:ext cx="341702" cy="34170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72CBD026-CBA8-3446-8A88-E764EA07FE04}"/>
              </a:ext>
            </a:extLst>
          </p:cNvPr>
          <p:cNvSpPr>
            <a:spLocks noGrp="1"/>
          </p:cNvSpPr>
          <p:nvPr userDrawn="1">
            <p:ph type="body" sz="quarter" idx="31"/>
          </p:nvPr>
        </p:nvSpPr>
        <p:spPr>
          <a:xfrm rot="16200000">
            <a:off x="3215941" y="517418"/>
            <a:ext cx="45719" cy="49536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27" name="Рисунок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784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блока с иконками +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CF6BD99-45CE-E848-9E24-423EC1BD378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x-none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4953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893F7666-CB21-0F4D-B769-46A2EBA6EE7B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1524000" y="1706589"/>
            <a:ext cx="3810000" cy="960412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A651D9B4-01BE-7F40-AD83-DB3F6CDFAB13}"/>
              </a:ext>
            </a:extLst>
          </p:cNvPr>
          <p:cNvSpPr>
            <a:spLocks noGrp="1"/>
          </p:cNvSpPr>
          <p:nvPr userDrawn="1">
            <p:ph type="pic" sz="quarter" idx="17"/>
          </p:nvPr>
        </p:nvSpPr>
        <p:spPr>
          <a:xfrm>
            <a:off x="829723" y="1838882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78AEEF1F-C177-8B40-AD83-5C8B6155B99A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1524000" y="3248875"/>
            <a:ext cx="3810000" cy="960412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36DD05E-B07E-C74C-9AC1-164515C1476A}"/>
              </a:ext>
            </a:extLst>
          </p:cNvPr>
          <p:cNvSpPr>
            <a:spLocks noGrp="1"/>
          </p:cNvSpPr>
          <p:nvPr userDrawn="1">
            <p:ph type="pic" sz="quarter" idx="19"/>
          </p:nvPr>
        </p:nvSpPr>
        <p:spPr>
          <a:xfrm>
            <a:off x="829723" y="3381168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79F4F3F-50BF-D248-9E08-FD2631D6B5BA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524000" y="4779295"/>
            <a:ext cx="3810000" cy="960412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8CF3ADA1-C5B6-FA4C-9B35-1D2D6789B781}"/>
              </a:ext>
            </a:extLst>
          </p:cNvPr>
          <p:cNvSpPr>
            <a:spLocks noGrp="1"/>
          </p:cNvSpPr>
          <p:nvPr userDrawn="1">
            <p:ph type="pic" sz="quarter" idx="21"/>
          </p:nvPr>
        </p:nvSpPr>
        <p:spPr>
          <a:xfrm>
            <a:off x="829723" y="4911588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0255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блока с полос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849A83C-DBE9-DC4D-AEA9-77E777F407BD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762000" y="2095500"/>
            <a:ext cx="3048000" cy="1714500"/>
          </a:xfrm>
          <a:prstGeom prst="bracePair">
            <a:avLst>
              <a:gd name="adj" fmla="val 0"/>
            </a:avLst>
          </a:prstGeom>
          <a:noFill/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180000" tIns="0" rIns="72000" bIns="0" anchor="t" anchorCtr="0">
            <a:noAutofit/>
          </a:bodyPr>
          <a:lstStyle>
            <a:lvl1pPr algn="l">
              <a:defRPr sz="1600" b="1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A1346B40-4C18-684D-BB79-7330C00F8C8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4581524" y="2095500"/>
            <a:ext cx="3038475" cy="1714500"/>
          </a:xfrm>
          <a:prstGeom prst="bracePair">
            <a:avLst>
              <a:gd name="adj" fmla="val 0"/>
            </a:avLst>
          </a:prstGeom>
          <a:noFill/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180000" tIns="0" rIns="72000" bIns="0" anchor="t" anchorCtr="0">
            <a:noAutofit/>
          </a:bodyPr>
          <a:lstStyle>
            <a:lvl1pPr algn="l">
              <a:defRPr sz="1600" b="1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C542388-4CB0-0E4B-8533-E396BC54C1DE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8015630" y="2095500"/>
            <a:ext cx="3048000" cy="1714500"/>
          </a:xfrm>
          <a:prstGeom prst="bracePair">
            <a:avLst>
              <a:gd name="adj" fmla="val 0"/>
            </a:avLst>
          </a:prstGeom>
          <a:noFill/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180000" tIns="0" rIns="72000" bIns="0" anchor="t" anchorCtr="0">
            <a:noAutofit/>
          </a:bodyPr>
          <a:lstStyle>
            <a:lvl1pPr algn="l">
              <a:defRPr sz="1600" b="1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304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блока с полосой, цветной фон 1/3">
    <p:bg>
      <p:bgPr>
        <a:solidFill>
          <a:srgbClr val="18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5BD79E-5A34-A944-9A3E-6C99E1FCF91D}"/>
              </a:ext>
            </a:extLst>
          </p:cNvPr>
          <p:cNvSpPr/>
          <p:nvPr userDrawn="1"/>
        </p:nvSpPr>
        <p:spPr>
          <a:xfrm flipH="1">
            <a:off x="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849A83C-DBE9-DC4D-AEA9-77E777F407BD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762000" y="2095500"/>
            <a:ext cx="3048000" cy="1714500"/>
          </a:xfrm>
          <a:prstGeom prst="bracePair">
            <a:avLst>
              <a:gd name="adj" fmla="val 0"/>
            </a:avLst>
          </a:prstGeom>
          <a:noFill/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180000" tIns="0" rIns="72000" bIns="0" anchor="t" anchorCtr="0">
            <a:noAutofit/>
          </a:bodyPr>
          <a:lstStyle>
            <a:lvl1pPr algn="l">
              <a:defRPr sz="1600" b="1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A1346B40-4C18-684D-BB79-7330C00F8C8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4581524" y="2095500"/>
            <a:ext cx="3038475" cy="1714500"/>
          </a:xfrm>
          <a:prstGeom prst="bracePair">
            <a:avLst>
              <a:gd name="adj" fmla="val 0"/>
            </a:avLst>
          </a:prstGeom>
          <a:noFill/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180000" tIns="0" rIns="72000" bIns="0" anchor="t" anchorCtr="0">
            <a:noAutofit/>
          </a:bodyPr>
          <a:lstStyle>
            <a:lvl1pPr algn="l">
              <a:defRPr sz="1600" b="1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C542388-4CB0-0E4B-8533-E396BC54C1DE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8015630" y="2095500"/>
            <a:ext cx="3048000" cy="1714500"/>
          </a:xfrm>
          <a:prstGeom prst="bracePair">
            <a:avLst>
              <a:gd name="adj" fmla="val 0"/>
            </a:avLst>
          </a:prstGeom>
          <a:noFill/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180000" tIns="0" rIns="72000" bIns="0" anchor="t" anchorCtr="0">
            <a:noAutofit/>
          </a:bodyPr>
          <a:lstStyle>
            <a:lvl1pPr algn="l">
              <a:defRPr sz="1600" b="1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20" name="Рисунок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9787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блока с полосой, цветной фон">
    <p:bg>
      <p:bgPr>
        <a:solidFill>
          <a:srgbClr val="18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849A83C-DBE9-DC4D-AEA9-77E777F407BD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762000" y="2095500"/>
            <a:ext cx="3048000" cy="1714500"/>
          </a:xfrm>
          <a:prstGeom prst="bracePair">
            <a:avLst>
              <a:gd name="adj" fmla="val 0"/>
            </a:avLst>
          </a:prstGeom>
          <a:noFill/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180000" tIns="0" rIns="72000" bIns="0" anchor="t" anchorCtr="0">
            <a:noAutofit/>
          </a:bodyPr>
          <a:lstStyle>
            <a:lvl1pPr algn="l">
              <a:defRPr sz="1600" b="1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A1346B40-4C18-684D-BB79-7330C00F8C8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4581524" y="2095500"/>
            <a:ext cx="3038475" cy="1714500"/>
          </a:xfrm>
          <a:prstGeom prst="bracePair">
            <a:avLst>
              <a:gd name="adj" fmla="val 0"/>
            </a:avLst>
          </a:prstGeom>
          <a:noFill/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180000" tIns="0" rIns="72000" bIns="0" anchor="t" anchorCtr="0">
            <a:noAutofit/>
          </a:bodyPr>
          <a:lstStyle>
            <a:lvl1pPr algn="l">
              <a:defRPr sz="1600" b="1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C542388-4CB0-0E4B-8533-E396BC54C1DE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8015630" y="2095500"/>
            <a:ext cx="3048000" cy="1714500"/>
          </a:xfrm>
          <a:prstGeom prst="bracePair">
            <a:avLst>
              <a:gd name="adj" fmla="val 0"/>
            </a:avLst>
          </a:prstGeom>
          <a:noFill/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180000" tIns="0" rIns="72000" bIns="0" anchor="t" anchorCtr="0">
            <a:noAutofit/>
          </a:bodyPr>
          <a:lstStyle>
            <a:lvl1pPr algn="l">
              <a:defRPr sz="1600" b="1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4582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сто. Четко. Компетентно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Yellow strip">
            <a:extLst>
              <a:ext uri="{FF2B5EF4-FFF2-40B4-BE49-F238E27FC236}">
                <a16:creationId xmlns:a16="http://schemas.microsoft.com/office/drawing/2014/main" id="{9BE922A6-20C8-E742-B6AD-C8D028B8C962}"/>
              </a:ext>
            </a:extLst>
          </p:cNvPr>
          <p:cNvSpPr/>
          <p:nvPr userDrawn="1"/>
        </p:nvSpPr>
        <p:spPr>
          <a:xfrm>
            <a:off x="10668000" y="0"/>
            <a:ext cx="152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30049B-621C-BA48-BF04-178AC3F29314}"/>
              </a:ext>
            </a:extLst>
          </p:cNvPr>
          <p:cNvSpPr txBox="1"/>
          <p:nvPr userDrawn="1"/>
        </p:nvSpPr>
        <p:spPr>
          <a:xfrm>
            <a:off x="747979" y="2095500"/>
            <a:ext cx="1552042" cy="380999"/>
          </a:xfrm>
          <a:prstGeom prst="rect">
            <a:avLst/>
          </a:prstGeom>
          <a:noFill/>
        </p:spPr>
        <p:txBody>
          <a:bodyPr wrap="none" lIns="0" tIns="0" rIns="0" bIns="46800" rtlCol="0">
            <a:noAutofit/>
          </a:bodyPr>
          <a:lstStyle/>
          <a:p>
            <a:pPr algn="l"/>
            <a:r>
              <a:rPr lang="ru-RU" sz="3200" b="1" dirty="0"/>
              <a:t>Просто.</a:t>
            </a:r>
            <a:endParaRPr lang="x-none" sz="3200" b="1" dirty="0" err="1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F68362-121E-224D-9BDC-618DA4243F4E}"/>
              </a:ext>
            </a:extLst>
          </p:cNvPr>
          <p:cNvSpPr txBox="1"/>
          <p:nvPr userDrawn="1"/>
        </p:nvSpPr>
        <p:spPr>
          <a:xfrm>
            <a:off x="3810001" y="2095500"/>
            <a:ext cx="1552042" cy="380999"/>
          </a:xfrm>
          <a:prstGeom prst="rect">
            <a:avLst/>
          </a:prstGeom>
          <a:noFill/>
        </p:spPr>
        <p:txBody>
          <a:bodyPr wrap="none" lIns="0" tIns="0" rIns="0" bIns="46800" rtlCol="0">
            <a:noAutofit/>
          </a:bodyPr>
          <a:lstStyle/>
          <a:p>
            <a:pPr algn="l"/>
            <a:r>
              <a:rPr lang="ru-RU" sz="3200" b="1" dirty="0"/>
              <a:t>Четко.</a:t>
            </a:r>
            <a:endParaRPr lang="x-none" sz="3200" b="1" dirty="0" err="1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90AD7D-D969-524C-A294-3EE5244C3694}"/>
              </a:ext>
            </a:extLst>
          </p:cNvPr>
          <p:cNvSpPr txBox="1"/>
          <p:nvPr userDrawn="1"/>
        </p:nvSpPr>
        <p:spPr>
          <a:xfrm>
            <a:off x="6872023" y="2095500"/>
            <a:ext cx="3047999" cy="380999"/>
          </a:xfrm>
          <a:prstGeom prst="rect">
            <a:avLst/>
          </a:prstGeom>
          <a:noFill/>
        </p:spPr>
        <p:txBody>
          <a:bodyPr wrap="none" lIns="0" tIns="0" rIns="0" bIns="46800" rtlCol="0">
            <a:noAutofit/>
          </a:bodyPr>
          <a:lstStyle/>
          <a:p>
            <a:pPr algn="l"/>
            <a:r>
              <a:rPr lang="ru-RU" sz="3200" b="1" dirty="0"/>
              <a:t>Компетентно.</a:t>
            </a:r>
            <a:endParaRPr lang="x-none" sz="3200" b="1" dirty="0" err="1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14297EE-77F2-DA4F-9459-462F4D089B33}"/>
              </a:ext>
            </a:extLst>
          </p:cNvPr>
          <p:cNvCxnSpPr/>
          <p:nvPr userDrawn="1"/>
        </p:nvCxnSpPr>
        <p:spPr>
          <a:xfrm>
            <a:off x="761999" y="2667000"/>
            <a:ext cx="2286001" cy="0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0C2D754-4786-A242-A9B9-44ADB5C70AFB}"/>
              </a:ext>
            </a:extLst>
          </p:cNvPr>
          <p:cNvCxnSpPr/>
          <p:nvPr userDrawn="1"/>
        </p:nvCxnSpPr>
        <p:spPr>
          <a:xfrm>
            <a:off x="3810000" y="2667000"/>
            <a:ext cx="2286001" cy="0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01F0FBD-FCFE-3943-8D91-D770369361DF}"/>
              </a:ext>
            </a:extLst>
          </p:cNvPr>
          <p:cNvCxnSpPr>
            <a:cxnSpLocks/>
          </p:cNvCxnSpPr>
          <p:nvPr userDrawn="1"/>
        </p:nvCxnSpPr>
        <p:spPr>
          <a:xfrm>
            <a:off x="6872024" y="2667000"/>
            <a:ext cx="3047999" cy="0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B3A0644-3A8C-A144-8FBC-1C7E27CC612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2857500"/>
            <a:ext cx="2667000" cy="2286000"/>
          </a:xfrm>
          <a:prstGeom prst="rect">
            <a:avLst/>
          </a:prstGeom>
        </p:spPr>
        <p:txBody>
          <a:bodyPr lIns="0">
            <a:noAutofit/>
          </a:bodyPr>
          <a:lstStyle>
            <a:lvl1pPr marL="171450" indent="-171450">
              <a:buFont typeface="Wingdings" pitchFamily="2" charset="2"/>
              <a:buChar char="§"/>
              <a:defRPr/>
            </a:lvl1pPr>
          </a:lstStyle>
          <a:p>
            <a:pPr lvl="0"/>
            <a:endParaRPr lang="x-none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0807740B-78AF-9546-A3CD-E80626054324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3810000" y="2857500"/>
            <a:ext cx="2667000" cy="2286000"/>
          </a:xfrm>
          <a:prstGeom prst="rect">
            <a:avLst/>
          </a:prstGeom>
        </p:spPr>
        <p:txBody>
          <a:bodyPr lIns="0">
            <a:noAutofit/>
          </a:bodyPr>
          <a:lstStyle>
            <a:lvl1pPr marL="171450" indent="-171450">
              <a:buFont typeface="Wingdings" pitchFamily="2" charset="2"/>
              <a:buChar char="§"/>
              <a:defRPr/>
            </a:lvl1pPr>
          </a:lstStyle>
          <a:p>
            <a:pPr lvl="0"/>
            <a:endParaRPr lang="x-none" dirty="0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57E8F205-31F8-C443-9E7D-BC67C3E71695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872023" y="2857500"/>
            <a:ext cx="2667000" cy="2286000"/>
          </a:xfrm>
          <a:prstGeom prst="rect">
            <a:avLst/>
          </a:prstGeom>
        </p:spPr>
        <p:txBody>
          <a:bodyPr lIns="0">
            <a:noAutofit/>
          </a:bodyPr>
          <a:lstStyle>
            <a:lvl1pPr marL="171450" indent="-171450">
              <a:buFont typeface="Wingdings" pitchFamily="2" charset="2"/>
              <a:buChar char="§"/>
              <a:defRPr/>
            </a:lvl1pPr>
          </a:lstStyle>
          <a:p>
            <a:pPr lvl="0"/>
            <a:endParaRPr lang="x-none" dirty="0"/>
          </a:p>
        </p:txBody>
      </p:sp>
      <p:pic>
        <p:nvPicPr>
          <p:cNvPr id="29" name="Рисунок 2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643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блока с цветными заголов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FC9789AA-E9AD-A740-AFC5-5AF11B53376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145281" y="1905000"/>
            <a:ext cx="45719" cy="34560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EB6A84-1F1C-6345-B7B7-71DEFC24D91E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2677552"/>
            <a:ext cx="3048000" cy="2656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A437B321-C0D0-9840-942C-57E7711A3529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62000" y="1905151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3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D84A774E-75B9-5E46-BC28-165D375C95CC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4572000" y="2677552"/>
            <a:ext cx="3048000" cy="2656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BF3C8B70-8368-AA4B-A1DE-7D3893C42971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4572000" y="1905151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4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A3EA9F24-3E53-6E43-A96B-99735961E29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8382000" y="2677552"/>
            <a:ext cx="3048000" cy="2656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405ACA2A-484A-5048-BD8C-D92EC9C282D4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8382000" y="1905151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6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6577492D-BE80-1041-A0A8-CC753B4F846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7952740" y="1905000"/>
            <a:ext cx="45719" cy="34560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18" name="Рисунок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5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блока с цветными заголов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FC9789AA-E9AD-A740-AFC5-5AF11B53376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88280" y="1520825"/>
            <a:ext cx="45719" cy="41940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EB6A84-1F1C-6345-B7B7-71DEFC24D91E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2296402"/>
            <a:ext cx="3810000" cy="1132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A437B321-C0D0-9840-942C-57E7711A3529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62000" y="1524001"/>
            <a:ext cx="3810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3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D84A774E-75B9-5E46-BC28-165D375C95CC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105527" y="2296402"/>
            <a:ext cx="3809998" cy="1132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BF3C8B70-8368-AA4B-A1DE-7D3893C42971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6105527" y="1524001"/>
            <a:ext cx="3809998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4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F9FD3E6-2345-2C47-A2B4-BD1E95EDFD44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762000" y="4582401"/>
            <a:ext cx="3810000" cy="1137476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CC8E56E-ED3B-684D-98FC-E1AA46B0892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762000" y="3810000"/>
            <a:ext cx="3810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4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9BB58B5F-D4C2-8246-887C-FEDC8A18FA95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6105527" y="4577524"/>
            <a:ext cx="3809998" cy="1137476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85235F49-945C-0E49-A7FA-EE581925089C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>
            <a:off x="6105527" y="3805123"/>
            <a:ext cx="3809998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6"/>
                </a:solidFill>
              </a:defRPr>
            </a:lvl1pPr>
          </a:lstStyle>
          <a:p>
            <a:pPr lvl="0"/>
            <a:endParaRPr lang="x-none" dirty="0"/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1736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Обложка с цветным фоном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C5DF0713-BD26-F547-A7A1-20E93211AA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8750" y="5613926"/>
            <a:ext cx="3615266" cy="5715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Font typeface="+mj-lt"/>
              <a:buNone/>
              <a:defRPr lang="en-US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29600" indent="-129600">
              <a:defRPr/>
            </a:lvl2pPr>
            <a:lvl3pPr marL="129600" indent="-129600">
              <a:defRPr/>
            </a:lvl3pPr>
            <a:lvl4pPr marL="129600" indent="-129600">
              <a:defRPr/>
            </a:lvl4pPr>
            <a:lvl5pPr marL="129600" indent="-129600">
              <a:defRPr/>
            </a:lvl5pPr>
          </a:lstStyle>
          <a:p>
            <a:pPr lvl="0"/>
            <a:endParaRPr lang="ru-RU" dirty="0"/>
          </a:p>
        </p:txBody>
      </p:sp>
      <p:sp>
        <p:nvSpPr>
          <p:cNvPr id="13" name="Title 9">
            <a:extLst>
              <a:ext uri="{FF2B5EF4-FFF2-40B4-BE49-F238E27FC236}">
                <a16:creationId xmlns:a16="http://schemas.microsoft.com/office/drawing/2014/main" id="{DB35E3EE-D93A-9B46-B9A6-4D0F1944F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136" y="2496070"/>
            <a:ext cx="5710238" cy="952500"/>
          </a:xfrm>
        </p:spPr>
        <p:txBody>
          <a:bodyPr lIns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9608230" y="-1261641"/>
            <a:ext cx="2211503" cy="9248686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r>
              <a:rPr lang="en-US" sz="59500" b="1" dirty="0">
                <a:solidFill>
                  <a:srgbClr val="FEE600"/>
                </a:solidFill>
              </a:rPr>
              <a:t>/</a:t>
            </a:r>
          </a:p>
        </p:txBody>
      </p:sp>
      <p:sp>
        <p:nvSpPr>
          <p:cNvPr id="21" name="Прямоугольник 20"/>
          <p:cNvSpPr/>
          <p:nvPr userDrawn="1"/>
        </p:nvSpPr>
        <p:spPr>
          <a:xfrm>
            <a:off x="535004" y="5707063"/>
            <a:ext cx="18000" cy="52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12" name="Picture 2" descr="D:\works\GP\2021-07\RB-DGTL-TEAM\logo2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3004" y="576606"/>
            <a:ext cx="1437088" cy="5697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321317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блоков с цветными заголов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5FE8E01A-38C2-6541-A5DB-57C897C1E36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954200" y="1520825"/>
            <a:ext cx="46800" cy="19080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FC9789AA-E9AD-A740-AFC5-5AF11B53376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145281" y="1520825"/>
            <a:ext cx="45719" cy="41940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EB6A84-1F1C-6345-B7B7-71DEFC24D91E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2296402"/>
            <a:ext cx="3048000" cy="1132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A437B321-C0D0-9840-942C-57E7711A3529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62000" y="1524001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3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D84A774E-75B9-5E46-BC28-165D375C95CC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4572000" y="2296402"/>
            <a:ext cx="3048000" cy="1132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BF3C8B70-8368-AA4B-A1DE-7D3893C42971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4572000" y="1524001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4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A3EA9F24-3E53-6E43-A96B-99735961E29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8382000" y="2296402"/>
            <a:ext cx="3048000" cy="1132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405ACA2A-484A-5048-BD8C-D92EC9C282D4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8382000" y="1524001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6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F9FD3E6-2345-2C47-A2B4-BD1E95EDFD44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762000" y="4582401"/>
            <a:ext cx="3048000" cy="1137476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CC8E56E-ED3B-684D-98FC-E1AA46B0892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762000" y="3810000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4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9BB58B5F-D4C2-8246-887C-FEDC8A18FA95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4572000" y="4577524"/>
            <a:ext cx="6858000" cy="1137476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85235F49-945C-0E49-A7FA-EE581925089C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>
            <a:off x="4572000" y="3805123"/>
            <a:ext cx="685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6"/>
                </a:solidFill>
              </a:defRPr>
            </a:lvl1pPr>
          </a:lstStyle>
          <a:p>
            <a:pPr lvl="0"/>
            <a:endParaRPr lang="x-none" dirty="0"/>
          </a:p>
        </p:txBody>
      </p:sp>
      <p:pic>
        <p:nvPicPr>
          <p:cNvPr id="36" name="Рисунок 3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3953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блоков с цветными заголов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5FE8E01A-38C2-6541-A5DB-57C897C1E36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954200" y="1520825"/>
            <a:ext cx="46800" cy="19080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FC9789AA-E9AD-A740-AFC5-5AF11B53376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145281" y="1520825"/>
            <a:ext cx="45719" cy="41940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EB6A84-1F1C-6345-B7B7-71DEFC24D91E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2296402"/>
            <a:ext cx="3048000" cy="1132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A437B321-C0D0-9840-942C-57E7711A3529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62000" y="1524001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3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D84A774E-75B9-5E46-BC28-165D375C95CC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4572000" y="2296402"/>
            <a:ext cx="3048000" cy="1132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BF3C8B70-8368-AA4B-A1DE-7D3893C42971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4572000" y="1524001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4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A3EA9F24-3E53-6E43-A96B-99735961E29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8382000" y="2296402"/>
            <a:ext cx="3048000" cy="1132598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405ACA2A-484A-5048-BD8C-D92EC9C282D4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8382000" y="1524001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6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F9FD3E6-2345-2C47-A2B4-BD1E95EDFD44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762000" y="4582401"/>
            <a:ext cx="3048000" cy="1137476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CC8E56E-ED3B-684D-98FC-E1AA46B0892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762000" y="3810000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4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9BB58B5F-D4C2-8246-887C-FEDC8A18FA95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4572000" y="4577524"/>
            <a:ext cx="3048000" cy="1137476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85235F49-945C-0E49-A7FA-EE581925089C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>
            <a:off x="4572000" y="3805123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6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E020D9D6-B6C5-8646-9156-7DFC9EF4EB36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8382000" y="4577524"/>
            <a:ext cx="3048000" cy="1137476"/>
          </a:xfrm>
          <a:prstGeom prst="rect">
            <a:avLst/>
          </a:prstGeom>
        </p:spPr>
        <p:txBody>
          <a:bodyPr lIns="0">
            <a:noAutofit/>
          </a:bodyPr>
          <a:lstStyle/>
          <a:p>
            <a:pPr lvl="0"/>
            <a:endParaRPr lang="x-none" dirty="0"/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E4276057-4233-864D-9D5B-F35AE6B3ECA0}"/>
              </a:ext>
            </a:extLst>
          </p:cNvPr>
          <p:cNvSpPr>
            <a:spLocks noGrp="1"/>
          </p:cNvSpPr>
          <p:nvPr userDrawn="1">
            <p:ph type="body" sz="quarter" idx="30"/>
          </p:nvPr>
        </p:nvSpPr>
        <p:spPr>
          <a:xfrm>
            <a:off x="8382000" y="3805123"/>
            <a:ext cx="3048000" cy="571500"/>
          </a:xfrm>
          <a:prstGeom prst="rect">
            <a:avLst/>
          </a:prstGeom>
        </p:spPr>
        <p:txBody>
          <a:bodyPr lIns="0" tIns="0">
            <a:noAutofit/>
          </a:bodyPr>
          <a:lstStyle>
            <a:lvl1pPr>
              <a:lnSpc>
                <a:spcPct val="90000"/>
              </a:lnSpc>
              <a:defRPr sz="2000" b="1">
                <a:solidFill>
                  <a:schemeClr val="accent3"/>
                </a:solidFill>
              </a:defRPr>
            </a:lvl1pPr>
          </a:lstStyle>
          <a:p>
            <a:pPr lvl="0"/>
            <a:endParaRPr lang="x-none" dirty="0"/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4A00934C-2C24-9243-B79E-06AC0C0E622E}"/>
              </a:ext>
            </a:extLst>
          </p:cNvPr>
          <p:cNvSpPr>
            <a:spLocks noGrp="1"/>
          </p:cNvSpPr>
          <p:nvPr userDrawn="1">
            <p:ph type="body" sz="quarter" idx="31"/>
          </p:nvPr>
        </p:nvSpPr>
        <p:spPr>
          <a:xfrm>
            <a:off x="7954200" y="1520825"/>
            <a:ext cx="45719" cy="41940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39" name="Рисунок 3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844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рупный текст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525851"/>
            <a:ext cx="9906001" cy="1711147"/>
          </a:xfrm>
        </p:spPr>
        <p:txBody>
          <a:bodyPr lIns="0">
            <a:noAutofit/>
          </a:bodyPr>
          <a:lstStyle>
            <a:lvl1pPr>
              <a:defRPr sz="66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3565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рупный текст 2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929" y="1525851"/>
            <a:ext cx="9906001" cy="1711147"/>
          </a:xfrm>
        </p:spPr>
        <p:txBody>
          <a:bodyPr lIns="0">
            <a:no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2219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карточки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A1C745E-DEB6-0544-AB36-D6D9FCF67C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62000" y="2857500"/>
            <a:ext cx="3241419" cy="2859238"/>
          </a:xfrm>
          <a:custGeom>
            <a:avLst/>
            <a:gdLst>
              <a:gd name="connsiteX0" fmla="*/ 0 w 3241419"/>
              <a:gd name="connsiteY0" fmla="*/ 0 h 2859238"/>
              <a:gd name="connsiteX1" fmla="*/ 195819 w 3241419"/>
              <a:gd name="connsiteY1" fmla="*/ 0 h 2859238"/>
              <a:gd name="connsiteX2" fmla="*/ 3045600 w 3241419"/>
              <a:gd name="connsiteY2" fmla="*/ 0 h 2859238"/>
              <a:gd name="connsiteX3" fmla="*/ 3241419 w 3241419"/>
              <a:gd name="connsiteY3" fmla="*/ 0 h 2859238"/>
              <a:gd name="connsiteX4" fmla="*/ 3241419 w 3241419"/>
              <a:gd name="connsiteY4" fmla="*/ 2731087 h 2859238"/>
              <a:gd name="connsiteX5" fmla="*/ 3113268 w 3241419"/>
              <a:gd name="connsiteY5" fmla="*/ 2859238 h 2859238"/>
              <a:gd name="connsiteX6" fmla="*/ 2917449 w 3241419"/>
              <a:gd name="connsiteY6" fmla="*/ 2859238 h 2859238"/>
              <a:gd name="connsiteX7" fmla="*/ 323970 w 3241419"/>
              <a:gd name="connsiteY7" fmla="*/ 2859238 h 2859238"/>
              <a:gd name="connsiteX8" fmla="*/ 128151 w 3241419"/>
              <a:gd name="connsiteY8" fmla="*/ 2859238 h 2859238"/>
              <a:gd name="connsiteX9" fmla="*/ 0 w 3241419"/>
              <a:gd name="connsiteY9" fmla="*/ 2731087 h 285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41419" h="2859238">
                <a:moveTo>
                  <a:pt x="0" y="0"/>
                </a:moveTo>
                <a:lnTo>
                  <a:pt x="195819" y="0"/>
                </a:lnTo>
                <a:lnTo>
                  <a:pt x="3045600" y="0"/>
                </a:lnTo>
                <a:lnTo>
                  <a:pt x="3241419" y="0"/>
                </a:lnTo>
                <a:lnTo>
                  <a:pt x="3241419" y="2731087"/>
                </a:lnTo>
                <a:cubicBezTo>
                  <a:pt x="3241419" y="2801863"/>
                  <a:pt x="3184044" y="2859238"/>
                  <a:pt x="3113268" y="2859238"/>
                </a:cubicBezTo>
                <a:lnTo>
                  <a:pt x="2917449" y="2859238"/>
                </a:lnTo>
                <a:lnTo>
                  <a:pt x="323970" y="2859238"/>
                </a:lnTo>
                <a:lnTo>
                  <a:pt x="128151" y="2859238"/>
                </a:lnTo>
                <a:cubicBezTo>
                  <a:pt x="57375" y="2859238"/>
                  <a:pt x="0" y="2801863"/>
                  <a:pt x="0" y="2731087"/>
                </a:cubicBezTo>
                <a:close/>
              </a:path>
            </a:pathLst>
          </a:custGeom>
          <a:ln w="6350">
            <a:solidFill>
              <a:schemeClr val="bg1">
                <a:lumMod val="85000"/>
              </a:schemeClr>
            </a:solidFill>
          </a:ln>
        </p:spPr>
        <p:txBody>
          <a:bodyPr wrap="square"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BDBA5254-B210-D64F-8D98-49E406953CF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192200" y="2857500"/>
            <a:ext cx="3234381" cy="2859238"/>
          </a:xfrm>
          <a:custGeom>
            <a:avLst/>
            <a:gdLst>
              <a:gd name="connsiteX0" fmla="*/ 0 w 3234381"/>
              <a:gd name="connsiteY0" fmla="*/ 0 h 2859238"/>
              <a:gd name="connsiteX1" fmla="*/ 188781 w 3234381"/>
              <a:gd name="connsiteY1" fmla="*/ 0 h 2859238"/>
              <a:gd name="connsiteX2" fmla="*/ 3045600 w 3234381"/>
              <a:gd name="connsiteY2" fmla="*/ 0 h 2859238"/>
              <a:gd name="connsiteX3" fmla="*/ 3234381 w 3234381"/>
              <a:gd name="connsiteY3" fmla="*/ 0 h 2859238"/>
              <a:gd name="connsiteX4" fmla="*/ 3234381 w 3234381"/>
              <a:gd name="connsiteY4" fmla="*/ 2715590 h 2859238"/>
              <a:gd name="connsiteX5" fmla="*/ 3090733 w 3234381"/>
              <a:gd name="connsiteY5" fmla="*/ 2859238 h 2859238"/>
              <a:gd name="connsiteX6" fmla="*/ 2901952 w 3234381"/>
              <a:gd name="connsiteY6" fmla="*/ 2859238 h 2859238"/>
              <a:gd name="connsiteX7" fmla="*/ 332429 w 3234381"/>
              <a:gd name="connsiteY7" fmla="*/ 2859238 h 2859238"/>
              <a:gd name="connsiteX8" fmla="*/ 143648 w 3234381"/>
              <a:gd name="connsiteY8" fmla="*/ 2859238 h 2859238"/>
              <a:gd name="connsiteX9" fmla="*/ 0 w 3234381"/>
              <a:gd name="connsiteY9" fmla="*/ 2715590 h 285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34381" h="2859238">
                <a:moveTo>
                  <a:pt x="0" y="0"/>
                </a:moveTo>
                <a:lnTo>
                  <a:pt x="188781" y="0"/>
                </a:lnTo>
                <a:lnTo>
                  <a:pt x="3045600" y="0"/>
                </a:lnTo>
                <a:lnTo>
                  <a:pt x="3234381" y="0"/>
                </a:lnTo>
                <a:lnTo>
                  <a:pt x="3234381" y="2715590"/>
                </a:lnTo>
                <a:cubicBezTo>
                  <a:pt x="3234381" y="2794925"/>
                  <a:pt x="3170068" y="2859238"/>
                  <a:pt x="3090733" y="2859238"/>
                </a:cubicBezTo>
                <a:lnTo>
                  <a:pt x="2901952" y="2859238"/>
                </a:lnTo>
                <a:lnTo>
                  <a:pt x="332429" y="2859238"/>
                </a:lnTo>
                <a:lnTo>
                  <a:pt x="143648" y="2859238"/>
                </a:lnTo>
                <a:cubicBezTo>
                  <a:pt x="64313" y="2859238"/>
                  <a:pt x="0" y="2794925"/>
                  <a:pt x="0" y="2715590"/>
                </a:cubicBezTo>
                <a:close/>
              </a:path>
            </a:pathLst>
          </a:custGeom>
          <a:ln w="6350">
            <a:solidFill>
              <a:schemeClr val="bg1">
                <a:lumMod val="85000"/>
              </a:schemeClr>
            </a:solidFill>
          </a:ln>
        </p:spPr>
        <p:txBody>
          <a:bodyPr wrap="square"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52BEBD2A-6043-364D-9EEE-D09E993A69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621200" y="2857500"/>
            <a:ext cx="3238498" cy="2859238"/>
          </a:xfrm>
          <a:custGeom>
            <a:avLst/>
            <a:gdLst>
              <a:gd name="connsiteX0" fmla="*/ 0 w 3238498"/>
              <a:gd name="connsiteY0" fmla="*/ 0 h 2859238"/>
              <a:gd name="connsiteX1" fmla="*/ 192898 w 3238498"/>
              <a:gd name="connsiteY1" fmla="*/ 0 h 2859238"/>
              <a:gd name="connsiteX2" fmla="*/ 3045600 w 3238498"/>
              <a:gd name="connsiteY2" fmla="*/ 0 h 2859238"/>
              <a:gd name="connsiteX3" fmla="*/ 3238498 w 3238498"/>
              <a:gd name="connsiteY3" fmla="*/ 0 h 2859238"/>
              <a:gd name="connsiteX4" fmla="*/ 3238498 w 3238498"/>
              <a:gd name="connsiteY4" fmla="*/ 2738835 h 2859238"/>
              <a:gd name="connsiteX5" fmla="*/ 3118095 w 3238498"/>
              <a:gd name="connsiteY5" fmla="*/ 2859238 h 2859238"/>
              <a:gd name="connsiteX6" fmla="*/ 2925197 w 3238498"/>
              <a:gd name="connsiteY6" fmla="*/ 2859238 h 2859238"/>
              <a:gd name="connsiteX7" fmla="*/ 313301 w 3238498"/>
              <a:gd name="connsiteY7" fmla="*/ 2859238 h 2859238"/>
              <a:gd name="connsiteX8" fmla="*/ 120403 w 3238498"/>
              <a:gd name="connsiteY8" fmla="*/ 2859238 h 2859238"/>
              <a:gd name="connsiteX9" fmla="*/ 0 w 3238498"/>
              <a:gd name="connsiteY9" fmla="*/ 2738835 h 285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38498" h="2859238">
                <a:moveTo>
                  <a:pt x="0" y="0"/>
                </a:moveTo>
                <a:lnTo>
                  <a:pt x="192898" y="0"/>
                </a:lnTo>
                <a:lnTo>
                  <a:pt x="3045600" y="0"/>
                </a:lnTo>
                <a:lnTo>
                  <a:pt x="3238498" y="0"/>
                </a:lnTo>
                <a:lnTo>
                  <a:pt x="3238498" y="2738835"/>
                </a:lnTo>
                <a:cubicBezTo>
                  <a:pt x="3238498" y="2805332"/>
                  <a:pt x="3184592" y="2859238"/>
                  <a:pt x="3118095" y="2859238"/>
                </a:cubicBezTo>
                <a:lnTo>
                  <a:pt x="2925197" y="2859238"/>
                </a:lnTo>
                <a:lnTo>
                  <a:pt x="313301" y="2859238"/>
                </a:lnTo>
                <a:lnTo>
                  <a:pt x="120403" y="2859238"/>
                </a:lnTo>
                <a:cubicBezTo>
                  <a:pt x="53906" y="2859238"/>
                  <a:pt x="0" y="2805332"/>
                  <a:pt x="0" y="2738835"/>
                </a:cubicBezTo>
                <a:close/>
              </a:path>
            </a:pathLst>
          </a:custGeom>
          <a:ln w="6350">
            <a:solidFill>
              <a:schemeClr val="bg1">
                <a:lumMod val="85000"/>
              </a:schemeClr>
            </a:solidFill>
          </a:ln>
        </p:spPr>
        <p:txBody>
          <a:bodyPr wrap="square"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endParaRPr lang="en-US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66FBE1F8-0F6E-E149-B329-5EC57AF372ED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520825"/>
            <a:ext cx="3241419" cy="1336675"/>
          </a:xfrm>
          <a:custGeom>
            <a:avLst/>
            <a:gdLst>
              <a:gd name="connsiteX0" fmla="*/ 128303 w 3241419"/>
              <a:gd name="connsiteY0" fmla="*/ 0 h 1336675"/>
              <a:gd name="connsiteX1" fmla="*/ 2097219 w 3241419"/>
              <a:gd name="connsiteY1" fmla="*/ 0 h 1336675"/>
              <a:gd name="connsiteX2" fmla="*/ 2920898 w 3241419"/>
              <a:gd name="connsiteY2" fmla="*/ 0 h 1336675"/>
              <a:gd name="connsiteX3" fmla="*/ 3113117 w 3241419"/>
              <a:gd name="connsiteY3" fmla="*/ 0 h 1336675"/>
              <a:gd name="connsiteX4" fmla="*/ 3241419 w 3241419"/>
              <a:gd name="connsiteY4" fmla="*/ 128151 h 1336675"/>
              <a:gd name="connsiteX5" fmla="*/ 3241419 w 3241419"/>
              <a:gd name="connsiteY5" fmla="*/ 324346 h 1336675"/>
              <a:gd name="connsiteX6" fmla="*/ 3240219 w 3241419"/>
              <a:gd name="connsiteY6" fmla="*/ 324346 h 1336675"/>
              <a:gd name="connsiteX7" fmla="*/ 3240219 w 3241419"/>
              <a:gd name="connsiteY7" fmla="*/ 1336675 h 1336675"/>
              <a:gd name="connsiteX8" fmla="*/ 3048000 w 3241419"/>
              <a:gd name="connsiteY8" fmla="*/ 1336675 h 1336675"/>
              <a:gd name="connsiteX9" fmla="*/ 2097219 w 3241419"/>
              <a:gd name="connsiteY9" fmla="*/ 1336675 h 1336675"/>
              <a:gd name="connsiteX10" fmla="*/ 0 w 3241419"/>
              <a:gd name="connsiteY10" fmla="*/ 1336675 h 1336675"/>
              <a:gd name="connsiteX11" fmla="*/ 0 w 3241419"/>
              <a:gd name="connsiteY11" fmla="*/ 324346 h 1336675"/>
              <a:gd name="connsiteX12" fmla="*/ 0 w 3241419"/>
              <a:gd name="connsiteY12" fmla="*/ 132556 h 1336675"/>
              <a:gd name="connsiteX13" fmla="*/ 0 w 3241419"/>
              <a:gd name="connsiteY13" fmla="*/ 128151 h 1336675"/>
              <a:gd name="connsiteX14" fmla="*/ 128303 w 3241419"/>
              <a:gd name="connsiteY14" fmla="*/ 0 h 133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41419" h="1336675">
                <a:moveTo>
                  <a:pt x="128303" y="0"/>
                </a:moveTo>
                <a:lnTo>
                  <a:pt x="2097219" y="0"/>
                </a:lnTo>
                <a:lnTo>
                  <a:pt x="2920898" y="0"/>
                </a:lnTo>
                <a:lnTo>
                  <a:pt x="3113117" y="0"/>
                </a:lnTo>
                <a:cubicBezTo>
                  <a:pt x="3183976" y="0"/>
                  <a:pt x="3241419" y="57375"/>
                  <a:pt x="3241419" y="128151"/>
                </a:cubicBezTo>
                <a:lnTo>
                  <a:pt x="3241419" y="324346"/>
                </a:lnTo>
                <a:lnTo>
                  <a:pt x="3240219" y="324346"/>
                </a:lnTo>
                <a:lnTo>
                  <a:pt x="3240219" y="1336675"/>
                </a:lnTo>
                <a:lnTo>
                  <a:pt x="3048000" y="1336675"/>
                </a:lnTo>
                <a:lnTo>
                  <a:pt x="2097219" y="1336675"/>
                </a:lnTo>
                <a:lnTo>
                  <a:pt x="0" y="1336675"/>
                </a:lnTo>
                <a:lnTo>
                  <a:pt x="0" y="324346"/>
                </a:lnTo>
                <a:lnTo>
                  <a:pt x="0" y="132556"/>
                </a:lnTo>
                <a:lnTo>
                  <a:pt x="0" y="128151"/>
                </a:lnTo>
                <a:cubicBezTo>
                  <a:pt x="0" y="57375"/>
                  <a:pt x="57443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756000" anchor="ctr" anchorCtr="0">
            <a:no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021D1439-9E74-8247-B80F-9D7D12785AE7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988219" y="2034381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EDCD20A-EA39-8241-93C3-5ED12408DB3E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4191000" y="1520825"/>
            <a:ext cx="3235581" cy="1336675"/>
          </a:xfrm>
          <a:custGeom>
            <a:avLst/>
            <a:gdLst>
              <a:gd name="connsiteX0" fmla="*/ 128303 w 3235581"/>
              <a:gd name="connsiteY0" fmla="*/ 0 h 1336675"/>
              <a:gd name="connsiteX1" fmla="*/ 2091381 w 3235581"/>
              <a:gd name="connsiteY1" fmla="*/ 0 h 1336675"/>
              <a:gd name="connsiteX2" fmla="*/ 2920898 w 3235581"/>
              <a:gd name="connsiteY2" fmla="*/ 0 h 1336675"/>
              <a:gd name="connsiteX3" fmla="*/ 3107279 w 3235581"/>
              <a:gd name="connsiteY3" fmla="*/ 0 h 1336675"/>
              <a:gd name="connsiteX4" fmla="*/ 3235581 w 3235581"/>
              <a:gd name="connsiteY4" fmla="*/ 128151 h 1336675"/>
              <a:gd name="connsiteX5" fmla="*/ 3235581 w 3235581"/>
              <a:gd name="connsiteY5" fmla="*/ 324346 h 1336675"/>
              <a:gd name="connsiteX6" fmla="*/ 3234381 w 3235581"/>
              <a:gd name="connsiteY6" fmla="*/ 324346 h 1336675"/>
              <a:gd name="connsiteX7" fmla="*/ 3234381 w 3235581"/>
              <a:gd name="connsiteY7" fmla="*/ 1336675 h 1336675"/>
              <a:gd name="connsiteX8" fmla="*/ 3049200 w 3235581"/>
              <a:gd name="connsiteY8" fmla="*/ 1336675 h 1336675"/>
              <a:gd name="connsiteX9" fmla="*/ 2091381 w 3235581"/>
              <a:gd name="connsiteY9" fmla="*/ 1336675 h 1336675"/>
              <a:gd name="connsiteX10" fmla="*/ 1200 w 3235581"/>
              <a:gd name="connsiteY10" fmla="*/ 1336675 h 1336675"/>
              <a:gd name="connsiteX11" fmla="*/ 1200 w 3235581"/>
              <a:gd name="connsiteY11" fmla="*/ 324346 h 1336675"/>
              <a:gd name="connsiteX12" fmla="*/ 0 w 3235581"/>
              <a:gd name="connsiteY12" fmla="*/ 324346 h 1336675"/>
              <a:gd name="connsiteX13" fmla="*/ 0 w 3235581"/>
              <a:gd name="connsiteY13" fmla="*/ 128151 h 1336675"/>
              <a:gd name="connsiteX14" fmla="*/ 128303 w 3235581"/>
              <a:gd name="connsiteY14" fmla="*/ 0 h 133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35581" h="1336675">
                <a:moveTo>
                  <a:pt x="128303" y="0"/>
                </a:moveTo>
                <a:lnTo>
                  <a:pt x="2091381" y="0"/>
                </a:lnTo>
                <a:lnTo>
                  <a:pt x="2920898" y="0"/>
                </a:lnTo>
                <a:lnTo>
                  <a:pt x="3107279" y="0"/>
                </a:lnTo>
                <a:cubicBezTo>
                  <a:pt x="3178138" y="0"/>
                  <a:pt x="3235581" y="57375"/>
                  <a:pt x="3235581" y="128151"/>
                </a:cubicBezTo>
                <a:lnTo>
                  <a:pt x="3235581" y="324346"/>
                </a:lnTo>
                <a:lnTo>
                  <a:pt x="3234381" y="324346"/>
                </a:lnTo>
                <a:lnTo>
                  <a:pt x="3234381" y="1336675"/>
                </a:lnTo>
                <a:lnTo>
                  <a:pt x="3049200" y="1336675"/>
                </a:lnTo>
                <a:lnTo>
                  <a:pt x="2091381" y="1336675"/>
                </a:lnTo>
                <a:lnTo>
                  <a:pt x="1200" y="1336675"/>
                </a:lnTo>
                <a:lnTo>
                  <a:pt x="1200" y="324346"/>
                </a:lnTo>
                <a:lnTo>
                  <a:pt x="0" y="324346"/>
                </a:lnTo>
                <a:lnTo>
                  <a:pt x="0" y="128151"/>
                </a:lnTo>
                <a:cubicBezTo>
                  <a:pt x="0" y="57375"/>
                  <a:pt x="57443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756000" anchor="ctr" anchorCtr="0">
            <a:no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3" name="Picture Placeholder 3">
            <a:extLst>
              <a:ext uri="{FF2B5EF4-FFF2-40B4-BE49-F238E27FC236}">
                <a16:creationId xmlns:a16="http://schemas.microsoft.com/office/drawing/2014/main" id="{3A3640D7-D192-134B-ADBE-F3BA08CAADDB}"/>
              </a:ext>
            </a:extLst>
          </p:cNvPr>
          <p:cNvSpPr>
            <a:spLocks noGrp="1"/>
          </p:cNvSpPr>
          <p:nvPr userDrawn="1">
            <p:ph type="pic" sz="quarter" idx="20"/>
          </p:nvPr>
        </p:nvSpPr>
        <p:spPr>
          <a:xfrm>
            <a:off x="4418419" y="2034381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90509BDC-88B6-DF4F-9282-C17AE1DBE800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7620000" y="1520825"/>
            <a:ext cx="3239698" cy="1336675"/>
          </a:xfrm>
          <a:custGeom>
            <a:avLst/>
            <a:gdLst>
              <a:gd name="connsiteX0" fmla="*/ 128302 w 3239698"/>
              <a:gd name="connsiteY0" fmla="*/ 0 h 1336675"/>
              <a:gd name="connsiteX1" fmla="*/ 2095498 w 3239698"/>
              <a:gd name="connsiteY1" fmla="*/ 0 h 1336675"/>
              <a:gd name="connsiteX2" fmla="*/ 2920898 w 3239698"/>
              <a:gd name="connsiteY2" fmla="*/ 0 h 1336675"/>
              <a:gd name="connsiteX3" fmla="*/ 3111396 w 3239698"/>
              <a:gd name="connsiteY3" fmla="*/ 0 h 1336675"/>
              <a:gd name="connsiteX4" fmla="*/ 3239698 w 3239698"/>
              <a:gd name="connsiteY4" fmla="*/ 128151 h 1336675"/>
              <a:gd name="connsiteX5" fmla="*/ 3239698 w 3239698"/>
              <a:gd name="connsiteY5" fmla="*/ 324346 h 1336675"/>
              <a:gd name="connsiteX6" fmla="*/ 3238498 w 3239698"/>
              <a:gd name="connsiteY6" fmla="*/ 324346 h 1336675"/>
              <a:gd name="connsiteX7" fmla="*/ 3238498 w 3239698"/>
              <a:gd name="connsiteY7" fmla="*/ 1336675 h 1336675"/>
              <a:gd name="connsiteX8" fmla="*/ 3049200 w 3239698"/>
              <a:gd name="connsiteY8" fmla="*/ 1336675 h 1336675"/>
              <a:gd name="connsiteX9" fmla="*/ 2095498 w 3239698"/>
              <a:gd name="connsiteY9" fmla="*/ 1336675 h 1336675"/>
              <a:gd name="connsiteX10" fmla="*/ 1200 w 3239698"/>
              <a:gd name="connsiteY10" fmla="*/ 1336675 h 1336675"/>
              <a:gd name="connsiteX11" fmla="*/ 1200 w 3239698"/>
              <a:gd name="connsiteY11" fmla="*/ 324346 h 1336675"/>
              <a:gd name="connsiteX12" fmla="*/ 0 w 3239698"/>
              <a:gd name="connsiteY12" fmla="*/ 324346 h 1336675"/>
              <a:gd name="connsiteX13" fmla="*/ 0 w 3239698"/>
              <a:gd name="connsiteY13" fmla="*/ 128151 h 1336675"/>
              <a:gd name="connsiteX14" fmla="*/ 128302 w 3239698"/>
              <a:gd name="connsiteY14" fmla="*/ 0 h 133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39698" h="1336675">
                <a:moveTo>
                  <a:pt x="128302" y="0"/>
                </a:moveTo>
                <a:lnTo>
                  <a:pt x="2095498" y="0"/>
                </a:lnTo>
                <a:lnTo>
                  <a:pt x="2920898" y="0"/>
                </a:lnTo>
                <a:lnTo>
                  <a:pt x="3111396" y="0"/>
                </a:lnTo>
                <a:cubicBezTo>
                  <a:pt x="3182255" y="0"/>
                  <a:pt x="3239698" y="57375"/>
                  <a:pt x="3239698" y="128151"/>
                </a:cubicBezTo>
                <a:lnTo>
                  <a:pt x="3239698" y="324346"/>
                </a:lnTo>
                <a:lnTo>
                  <a:pt x="3238498" y="324346"/>
                </a:lnTo>
                <a:lnTo>
                  <a:pt x="3238498" y="1336675"/>
                </a:lnTo>
                <a:lnTo>
                  <a:pt x="3049200" y="1336675"/>
                </a:lnTo>
                <a:lnTo>
                  <a:pt x="2095498" y="1336675"/>
                </a:lnTo>
                <a:lnTo>
                  <a:pt x="1200" y="1336675"/>
                </a:lnTo>
                <a:lnTo>
                  <a:pt x="1200" y="324346"/>
                </a:lnTo>
                <a:lnTo>
                  <a:pt x="0" y="324346"/>
                </a:lnTo>
                <a:lnTo>
                  <a:pt x="0" y="128151"/>
                </a:lnTo>
                <a:cubicBezTo>
                  <a:pt x="0" y="57375"/>
                  <a:pt x="57443" y="0"/>
                  <a:pt x="128302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756000" anchor="ctr" anchorCtr="0">
            <a:no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7" name="Picture Placeholder 3">
            <a:extLst>
              <a:ext uri="{FF2B5EF4-FFF2-40B4-BE49-F238E27FC236}">
                <a16:creationId xmlns:a16="http://schemas.microsoft.com/office/drawing/2014/main" id="{3C282EAF-9D41-094D-8090-2DB7DEE1D67C}"/>
              </a:ext>
            </a:extLst>
          </p:cNvPr>
          <p:cNvSpPr>
            <a:spLocks noGrp="1"/>
          </p:cNvSpPr>
          <p:nvPr userDrawn="1">
            <p:ph type="pic" sz="quarter" idx="23"/>
          </p:nvPr>
        </p:nvSpPr>
        <p:spPr>
          <a:xfrm>
            <a:off x="7847419" y="2034381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2905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карточк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82C90944-A655-AC42-A82C-35838181927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1998" y="1520825"/>
            <a:ext cx="3241420" cy="4194175"/>
          </a:xfrm>
          <a:custGeom>
            <a:avLst/>
            <a:gdLst>
              <a:gd name="connsiteX0" fmla="*/ 128304 w 3241420"/>
              <a:gd name="connsiteY0" fmla="*/ 0 h 4194175"/>
              <a:gd name="connsiteX1" fmla="*/ 2097220 w 3241420"/>
              <a:gd name="connsiteY1" fmla="*/ 0 h 4194175"/>
              <a:gd name="connsiteX2" fmla="*/ 2920899 w 3241420"/>
              <a:gd name="connsiteY2" fmla="*/ 0 h 4194175"/>
              <a:gd name="connsiteX3" fmla="*/ 3113118 w 3241420"/>
              <a:gd name="connsiteY3" fmla="*/ 0 h 4194175"/>
              <a:gd name="connsiteX4" fmla="*/ 3241420 w 3241420"/>
              <a:gd name="connsiteY4" fmla="*/ 128151 h 4194175"/>
              <a:gd name="connsiteX5" fmla="*/ 3241420 w 3241420"/>
              <a:gd name="connsiteY5" fmla="*/ 324346 h 4194175"/>
              <a:gd name="connsiteX6" fmla="*/ 3240220 w 3241420"/>
              <a:gd name="connsiteY6" fmla="*/ 324346 h 4194175"/>
              <a:gd name="connsiteX7" fmla="*/ 3240220 w 3241420"/>
              <a:gd name="connsiteY7" fmla="*/ 1146174 h 4194175"/>
              <a:gd name="connsiteX8" fmla="*/ 3241419 w 3241420"/>
              <a:gd name="connsiteY8" fmla="*/ 1146174 h 4194175"/>
              <a:gd name="connsiteX9" fmla="*/ 3241419 w 3241420"/>
              <a:gd name="connsiteY9" fmla="*/ 2857500 h 4194175"/>
              <a:gd name="connsiteX10" fmla="*/ 3241420 w 3241420"/>
              <a:gd name="connsiteY10" fmla="*/ 2857500 h 4194175"/>
              <a:gd name="connsiteX11" fmla="*/ 3241420 w 3241420"/>
              <a:gd name="connsiteY11" fmla="*/ 3869829 h 4194175"/>
              <a:gd name="connsiteX12" fmla="*/ 3241420 w 3241420"/>
              <a:gd name="connsiteY12" fmla="*/ 4061619 h 4194175"/>
              <a:gd name="connsiteX13" fmla="*/ 3241420 w 3241420"/>
              <a:gd name="connsiteY13" fmla="*/ 4066024 h 4194175"/>
              <a:gd name="connsiteX14" fmla="*/ 3113117 w 3241420"/>
              <a:gd name="connsiteY14" fmla="*/ 4194175 h 4194175"/>
              <a:gd name="connsiteX15" fmla="*/ 1144201 w 3241420"/>
              <a:gd name="connsiteY15" fmla="*/ 4194175 h 4194175"/>
              <a:gd name="connsiteX16" fmla="*/ 320522 w 3241420"/>
              <a:gd name="connsiteY16" fmla="*/ 4194175 h 4194175"/>
              <a:gd name="connsiteX17" fmla="*/ 128303 w 3241420"/>
              <a:gd name="connsiteY17" fmla="*/ 4194175 h 4194175"/>
              <a:gd name="connsiteX18" fmla="*/ 1 w 3241420"/>
              <a:gd name="connsiteY18" fmla="*/ 4066024 h 4194175"/>
              <a:gd name="connsiteX19" fmla="*/ 1 w 3241420"/>
              <a:gd name="connsiteY19" fmla="*/ 3869829 h 4194175"/>
              <a:gd name="connsiteX20" fmla="*/ 1201 w 3241420"/>
              <a:gd name="connsiteY20" fmla="*/ 3869829 h 4194175"/>
              <a:gd name="connsiteX21" fmla="*/ 1201 w 3241420"/>
              <a:gd name="connsiteY21" fmla="*/ 3311154 h 4194175"/>
              <a:gd name="connsiteX22" fmla="*/ 0 w 3241420"/>
              <a:gd name="connsiteY22" fmla="*/ 3300562 h 4194175"/>
              <a:gd name="connsiteX23" fmla="*/ 0 w 3241420"/>
              <a:gd name="connsiteY23" fmla="*/ 2950813 h 4194175"/>
              <a:gd name="connsiteX24" fmla="*/ 1200 w 3241420"/>
              <a:gd name="connsiteY24" fmla="*/ 2950813 h 4194175"/>
              <a:gd name="connsiteX25" fmla="*/ 1200 w 3241420"/>
              <a:gd name="connsiteY25" fmla="*/ 1336675 h 4194175"/>
              <a:gd name="connsiteX26" fmla="*/ 1 w 3241420"/>
              <a:gd name="connsiteY26" fmla="*/ 1336675 h 4194175"/>
              <a:gd name="connsiteX27" fmla="*/ 1 w 3241420"/>
              <a:gd name="connsiteY27" fmla="*/ 324346 h 4194175"/>
              <a:gd name="connsiteX28" fmla="*/ 1 w 3241420"/>
              <a:gd name="connsiteY28" fmla="*/ 132556 h 4194175"/>
              <a:gd name="connsiteX29" fmla="*/ 1 w 3241420"/>
              <a:gd name="connsiteY29" fmla="*/ 128151 h 4194175"/>
              <a:gd name="connsiteX30" fmla="*/ 128304 w 3241420"/>
              <a:gd name="connsiteY30" fmla="*/ 0 h 419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241420" h="4194175">
                <a:moveTo>
                  <a:pt x="128304" y="0"/>
                </a:moveTo>
                <a:lnTo>
                  <a:pt x="2097220" y="0"/>
                </a:lnTo>
                <a:lnTo>
                  <a:pt x="2920899" y="0"/>
                </a:lnTo>
                <a:lnTo>
                  <a:pt x="3113118" y="0"/>
                </a:lnTo>
                <a:cubicBezTo>
                  <a:pt x="3183977" y="0"/>
                  <a:pt x="3241420" y="57375"/>
                  <a:pt x="3241420" y="128151"/>
                </a:cubicBezTo>
                <a:lnTo>
                  <a:pt x="3241420" y="324346"/>
                </a:lnTo>
                <a:lnTo>
                  <a:pt x="3240220" y="324346"/>
                </a:lnTo>
                <a:lnTo>
                  <a:pt x="3240220" y="1146174"/>
                </a:lnTo>
                <a:lnTo>
                  <a:pt x="3241419" y="1146174"/>
                </a:lnTo>
                <a:lnTo>
                  <a:pt x="3241419" y="2857500"/>
                </a:lnTo>
                <a:lnTo>
                  <a:pt x="3241420" y="2857500"/>
                </a:lnTo>
                <a:lnTo>
                  <a:pt x="3241420" y="3869829"/>
                </a:lnTo>
                <a:lnTo>
                  <a:pt x="3241420" y="4061619"/>
                </a:lnTo>
                <a:lnTo>
                  <a:pt x="3241420" y="4066024"/>
                </a:lnTo>
                <a:cubicBezTo>
                  <a:pt x="3241420" y="4136800"/>
                  <a:pt x="3183977" y="4194175"/>
                  <a:pt x="3113117" y="4194175"/>
                </a:cubicBezTo>
                <a:lnTo>
                  <a:pt x="1144201" y="4194175"/>
                </a:lnTo>
                <a:lnTo>
                  <a:pt x="320522" y="4194175"/>
                </a:lnTo>
                <a:lnTo>
                  <a:pt x="128303" y="4194175"/>
                </a:lnTo>
                <a:cubicBezTo>
                  <a:pt x="57444" y="4194175"/>
                  <a:pt x="1" y="4136800"/>
                  <a:pt x="1" y="4066024"/>
                </a:cubicBezTo>
                <a:lnTo>
                  <a:pt x="1" y="3869829"/>
                </a:lnTo>
                <a:lnTo>
                  <a:pt x="1201" y="3869829"/>
                </a:lnTo>
                <a:lnTo>
                  <a:pt x="1201" y="3311154"/>
                </a:lnTo>
                <a:lnTo>
                  <a:pt x="0" y="3300562"/>
                </a:lnTo>
                <a:lnTo>
                  <a:pt x="0" y="2950813"/>
                </a:lnTo>
                <a:lnTo>
                  <a:pt x="1200" y="2950813"/>
                </a:lnTo>
                <a:lnTo>
                  <a:pt x="1200" y="1336675"/>
                </a:lnTo>
                <a:lnTo>
                  <a:pt x="1" y="1336675"/>
                </a:lnTo>
                <a:lnTo>
                  <a:pt x="1" y="324346"/>
                </a:lnTo>
                <a:lnTo>
                  <a:pt x="1" y="132556"/>
                </a:lnTo>
                <a:lnTo>
                  <a:pt x="1" y="128151"/>
                </a:lnTo>
                <a:cubicBezTo>
                  <a:pt x="1" y="57375"/>
                  <a:pt x="57444" y="0"/>
                  <a:pt x="128304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85000"/>
              </a:schemeClr>
            </a:solidFill>
          </a:ln>
        </p:spPr>
        <p:txBody>
          <a:bodyPr wrap="square" lIns="216000" tIns="792000" anchor="t" anchorCtr="0">
            <a:noAutofit/>
          </a:bodyPr>
          <a:lstStyle>
            <a:lvl1pPr>
              <a:spcAft>
                <a:spcPts val="1200"/>
              </a:spcAft>
              <a:defRPr sz="1800" b="1">
                <a:solidFill>
                  <a:schemeClr val="tx2"/>
                </a:solidFill>
              </a:defRPr>
            </a:lvl1pPr>
            <a:lvl2pPr marL="172800" indent="-172800">
              <a:buFont typeface="Wingdings" pitchFamily="2" charset="2"/>
              <a:buChar char="§"/>
              <a:defRPr sz="1200"/>
            </a:lvl2pPr>
          </a:lstStyle>
          <a:p>
            <a:pPr lvl="0"/>
            <a:endParaRPr lang="en-US" dirty="0"/>
          </a:p>
          <a:p>
            <a:pPr lvl="1"/>
            <a:endParaRPr lang="en-US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021D1439-9E74-8247-B80F-9D7D12785AE7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990986" y="1818889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64E6D1BD-FEAC-BA42-BDA1-F9D43F97CE13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4193918" y="1520825"/>
            <a:ext cx="3235582" cy="4194175"/>
          </a:xfrm>
          <a:custGeom>
            <a:avLst/>
            <a:gdLst>
              <a:gd name="connsiteX0" fmla="*/ 128304 w 3235582"/>
              <a:gd name="connsiteY0" fmla="*/ 0 h 4194175"/>
              <a:gd name="connsiteX1" fmla="*/ 2091382 w 3235582"/>
              <a:gd name="connsiteY1" fmla="*/ 0 h 4194175"/>
              <a:gd name="connsiteX2" fmla="*/ 2920899 w 3235582"/>
              <a:gd name="connsiteY2" fmla="*/ 0 h 4194175"/>
              <a:gd name="connsiteX3" fmla="*/ 3107280 w 3235582"/>
              <a:gd name="connsiteY3" fmla="*/ 0 h 4194175"/>
              <a:gd name="connsiteX4" fmla="*/ 3235582 w 3235582"/>
              <a:gd name="connsiteY4" fmla="*/ 128151 h 4194175"/>
              <a:gd name="connsiteX5" fmla="*/ 3235582 w 3235582"/>
              <a:gd name="connsiteY5" fmla="*/ 324346 h 4194175"/>
              <a:gd name="connsiteX6" fmla="*/ 3234382 w 3235582"/>
              <a:gd name="connsiteY6" fmla="*/ 324346 h 4194175"/>
              <a:gd name="connsiteX7" fmla="*/ 3234382 w 3235582"/>
              <a:gd name="connsiteY7" fmla="*/ 1336675 h 4194175"/>
              <a:gd name="connsiteX8" fmla="*/ 3234381 w 3235582"/>
              <a:gd name="connsiteY8" fmla="*/ 1336675 h 4194175"/>
              <a:gd name="connsiteX9" fmla="*/ 3234381 w 3235582"/>
              <a:gd name="connsiteY9" fmla="*/ 2857500 h 4194175"/>
              <a:gd name="connsiteX10" fmla="*/ 3234382 w 3235582"/>
              <a:gd name="connsiteY10" fmla="*/ 2857500 h 4194175"/>
              <a:gd name="connsiteX11" fmla="*/ 3234382 w 3235582"/>
              <a:gd name="connsiteY11" fmla="*/ 2950813 h 4194175"/>
              <a:gd name="connsiteX12" fmla="*/ 3235581 w 3235582"/>
              <a:gd name="connsiteY12" fmla="*/ 2950813 h 4194175"/>
              <a:gd name="connsiteX13" fmla="*/ 3235581 w 3235582"/>
              <a:gd name="connsiteY13" fmla="*/ 3300562 h 4194175"/>
              <a:gd name="connsiteX14" fmla="*/ 3234382 w 3235582"/>
              <a:gd name="connsiteY14" fmla="*/ 3311137 h 4194175"/>
              <a:gd name="connsiteX15" fmla="*/ 3234382 w 3235582"/>
              <a:gd name="connsiteY15" fmla="*/ 3869829 h 4194175"/>
              <a:gd name="connsiteX16" fmla="*/ 3235582 w 3235582"/>
              <a:gd name="connsiteY16" fmla="*/ 3869829 h 4194175"/>
              <a:gd name="connsiteX17" fmla="*/ 3235582 w 3235582"/>
              <a:gd name="connsiteY17" fmla="*/ 4066024 h 4194175"/>
              <a:gd name="connsiteX18" fmla="*/ 3107279 w 3235582"/>
              <a:gd name="connsiteY18" fmla="*/ 4194175 h 4194175"/>
              <a:gd name="connsiteX19" fmla="*/ 1144201 w 3235582"/>
              <a:gd name="connsiteY19" fmla="*/ 4194175 h 4194175"/>
              <a:gd name="connsiteX20" fmla="*/ 314684 w 3235582"/>
              <a:gd name="connsiteY20" fmla="*/ 4194175 h 4194175"/>
              <a:gd name="connsiteX21" fmla="*/ 128303 w 3235582"/>
              <a:gd name="connsiteY21" fmla="*/ 4194175 h 4194175"/>
              <a:gd name="connsiteX22" fmla="*/ 1 w 3235582"/>
              <a:gd name="connsiteY22" fmla="*/ 4066024 h 4194175"/>
              <a:gd name="connsiteX23" fmla="*/ 1 w 3235582"/>
              <a:gd name="connsiteY23" fmla="*/ 3869829 h 4194175"/>
              <a:gd name="connsiteX24" fmla="*/ 1201 w 3235582"/>
              <a:gd name="connsiteY24" fmla="*/ 3869829 h 4194175"/>
              <a:gd name="connsiteX25" fmla="*/ 1201 w 3235582"/>
              <a:gd name="connsiteY25" fmla="*/ 3311154 h 4194175"/>
              <a:gd name="connsiteX26" fmla="*/ 0 w 3235582"/>
              <a:gd name="connsiteY26" fmla="*/ 3300562 h 4194175"/>
              <a:gd name="connsiteX27" fmla="*/ 0 w 3235582"/>
              <a:gd name="connsiteY27" fmla="*/ 2950813 h 4194175"/>
              <a:gd name="connsiteX28" fmla="*/ 1200 w 3235582"/>
              <a:gd name="connsiteY28" fmla="*/ 2950813 h 4194175"/>
              <a:gd name="connsiteX29" fmla="*/ 1200 w 3235582"/>
              <a:gd name="connsiteY29" fmla="*/ 1146174 h 4194175"/>
              <a:gd name="connsiteX30" fmla="*/ 1201 w 3235582"/>
              <a:gd name="connsiteY30" fmla="*/ 1146174 h 4194175"/>
              <a:gd name="connsiteX31" fmla="*/ 1201 w 3235582"/>
              <a:gd name="connsiteY31" fmla="*/ 324346 h 4194175"/>
              <a:gd name="connsiteX32" fmla="*/ 1 w 3235582"/>
              <a:gd name="connsiteY32" fmla="*/ 324346 h 4194175"/>
              <a:gd name="connsiteX33" fmla="*/ 1 w 3235582"/>
              <a:gd name="connsiteY33" fmla="*/ 128151 h 4194175"/>
              <a:gd name="connsiteX34" fmla="*/ 128304 w 3235582"/>
              <a:gd name="connsiteY34" fmla="*/ 0 h 419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235582" h="4194175">
                <a:moveTo>
                  <a:pt x="128304" y="0"/>
                </a:moveTo>
                <a:lnTo>
                  <a:pt x="2091382" y="0"/>
                </a:lnTo>
                <a:lnTo>
                  <a:pt x="2920899" y="0"/>
                </a:lnTo>
                <a:lnTo>
                  <a:pt x="3107280" y="0"/>
                </a:lnTo>
                <a:cubicBezTo>
                  <a:pt x="3178139" y="0"/>
                  <a:pt x="3235582" y="57375"/>
                  <a:pt x="3235582" y="128151"/>
                </a:cubicBezTo>
                <a:lnTo>
                  <a:pt x="3235582" y="324346"/>
                </a:lnTo>
                <a:lnTo>
                  <a:pt x="3234382" y="324346"/>
                </a:lnTo>
                <a:lnTo>
                  <a:pt x="3234382" y="1336675"/>
                </a:lnTo>
                <a:lnTo>
                  <a:pt x="3234381" y="1336675"/>
                </a:lnTo>
                <a:lnTo>
                  <a:pt x="3234381" y="2857500"/>
                </a:lnTo>
                <a:lnTo>
                  <a:pt x="3234382" y="2857500"/>
                </a:lnTo>
                <a:lnTo>
                  <a:pt x="3234382" y="2950813"/>
                </a:lnTo>
                <a:lnTo>
                  <a:pt x="3235581" y="2950813"/>
                </a:lnTo>
                <a:lnTo>
                  <a:pt x="3235581" y="3300562"/>
                </a:lnTo>
                <a:lnTo>
                  <a:pt x="3234382" y="3311137"/>
                </a:lnTo>
                <a:lnTo>
                  <a:pt x="3234382" y="3869829"/>
                </a:lnTo>
                <a:lnTo>
                  <a:pt x="3235582" y="3869829"/>
                </a:lnTo>
                <a:lnTo>
                  <a:pt x="3235582" y="4066024"/>
                </a:lnTo>
                <a:cubicBezTo>
                  <a:pt x="3235582" y="4136800"/>
                  <a:pt x="3178139" y="4194175"/>
                  <a:pt x="3107279" y="4194175"/>
                </a:cubicBezTo>
                <a:lnTo>
                  <a:pt x="1144201" y="4194175"/>
                </a:lnTo>
                <a:lnTo>
                  <a:pt x="314684" y="4194175"/>
                </a:lnTo>
                <a:lnTo>
                  <a:pt x="128303" y="4194175"/>
                </a:lnTo>
                <a:cubicBezTo>
                  <a:pt x="57444" y="4194175"/>
                  <a:pt x="1" y="4136800"/>
                  <a:pt x="1" y="4066024"/>
                </a:cubicBezTo>
                <a:lnTo>
                  <a:pt x="1" y="3869829"/>
                </a:lnTo>
                <a:lnTo>
                  <a:pt x="1201" y="3869829"/>
                </a:lnTo>
                <a:lnTo>
                  <a:pt x="1201" y="3311154"/>
                </a:lnTo>
                <a:lnTo>
                  <a:pt x="0" y="3300562"/>
                </a:lnTo>
                <a:lnTo>
                  <a:pt x="0" y="2950813"/>
                </a:lnTo>
                <a:lnTo>
                  <a:pt x="1200" y="2950813"/>
                </a:lnTo>
                <a:lnTo>
                  <a:pt x="1200" y="1146174"/>
                </a:lnTo>
                <a:lnTo>
                  <a:pt x="1201" y="1146174"/>
                </a:lnTo>
                <a:lnTo>
                  <a:pt x="1201" y="324346"/>
                </a:lnTo>
                <a:lnTo>
                  <a:pt x="1" y="324346"/>
                </a:lnTo>
                <a:lnTo>
                  <a:pt x="1" y="128151"/>
                </a:lnTo>
                <a:cubicBezTo>
                  <a:pt x="1" y="57375"/>
                  <a:pt x="57444" y="0"/>
                  <a:pt x="128304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85000"/>
              </a:schemeClr>
            </a:solidFill>
          </a:ln>
        </p:spPr>
        <p:txBody>
          <a:bodyPr vert="horz" wrap="square" lIns="216000" tIns="792000" rIns="91440" bIns="45720" rtlCol="0" anchor="t" anchorCtr="0">
            <a:noAutofit/>
          </a:bodyPr>
          <a:lstStyle>
            <a:lvl1pPr>
              <a:spcAft>
                <a:spcPts val="1200"/>
              </a:spcAft>
              <a:defRPr lang="en-US" sz="1800" b="1" dirty="0">
                <a:solidFill>
                  <a:schemeClr val="tx2"/>
                </a:solidFill>
              </a:defRPr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/>
            <a:endParaRPr lang="en-US" dirty="0"/>
          </a:p>
          <a:p>
            <a:pPr lvl="1"/>
            <a:endParaRPr lang="en-US" dirty="0"/>
          </a:p>
        </p:txBody>
      </p:sp>
      <p:sp>
        <p:nvSpPr>
          <p:cNvPr id="43" name="Picture Placeholder 3">
            <a:extLst>
              <a:ext uri="{FF2B5EF4-FFF2-40B4-BE49-F238E27FC236}">
                <a16:creationId xmlns:a16="http://schemas.microsoft.com/office/drawing/2014/main" id="{3A3640D7-D192-134B-ADBE-F3BA08CAADDB}"/>
              </a:ext>
            </a:extLst>
          </p:cNvPr>
          <p:cNvSpPr>
            <a:spLocks noGrp="1"/>
          </p:cNvSpPr>
          <p:nvPr userDrawn="1">
            <p:ph type="pic" sz="quarter" idx="20"/>
          </p:nvPr>
        </p:nvSpPr>
        <p:spPr>
          <a:xfrm>
            <a:off x="4424106" y="1818889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016811B1-A5BA-8240-AD2C-6C70E4C9CCEA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7620000" y="1520825"/>
            <a:ext cx="3239698" cy="4194175"/>
          </a:xfrm>
          <a:custGeom>
            <a:avLst/>
            <a:gdLst>
              <a:gd name="connsiteX0" fmla="*/ 128302 w 3239698"/>
              <a:gd name="connsiteY0" fmla="*/ 0 h 4194175"/>
              <a:gd name="connsiteX1" fmla="*/ 2095498 w 3239698"/>
              <a:gd name="connsiteY1" fmla="*/ 0 h 4194175"/>
              <a:gd name="connsiteX2" fmla="*/ 2920898 w 3239698"/>
              <a:gd name="connsiteY2" fmla="*/ 0 h 4194175"/>
              <a:gd name="connsiteX3" fmla="*/ 3111396 w 3239698"/>
              <a:gd name="connsiteY3" fmla="*/ 0 h 4194175"/>
              <a:gd name="connsiteX4" fmla="*/ 3239698 w 3239698"/>
              <a:gd name="connsiteY4" fmla="*/ 128151 h 4194175"/>
              <a:gd name="connsiteX5" fmla="*/ 3239698 w 3239698"/>
              <a:gd name="connsiteY5" fmla="*/ 324346 h 4194175"/>
              <a:gd name="connsiteX6" fmla="*/ 3238498 w 3239698"/>
              <a:gd name="connsiteY6" fmla="*/ 324346 h 4194175"/>
              <a:gd name="connsiteX7" fmla="*/ 3238498 w 3239698"/>
              <a:gd name="connsiteY7" fmla="*/ 1146174 h 4194175"/>
              <a:gd name="connsiteX8" fmla="*/ 3238498 w 3239698"/>
              <a:gd name="connsiteY8" fmla="*/ 1336675 h 4194175"/>
              <a:gd name="connsiteX9" fmla="*/ 3238498 w 3239698"/>
              <a:gd name="connsiteY9" fmla="*/ 2857500 h 4194175"/>
              <a:gd name="connsiteX10" fmla="*/ 3238498 w 3239698"/>
              <a:gd name="connsiteY10" fmla="*/ 2950813 h 4194175"/>
              <a:gd name="connsiteX11" fmla="*/ 3239698 w 3239698"/>
              <a:gd name="connsiteY11" fmla="*/ 2950813 h 4194175"/>
              <a:gd name="connsiteX12" fmla="*/ 3239698 w 3239698"/>
              <a:gd name="connsiteY12" fmla="*/ 3300562 h 4194175"/>
              <a:gd name="connsiteX13" fmla="*/ 3238498 w 3239698"/>
              <a:gd name="connsiteY13" fmla="*/ 3311145 h 4194175"/>
              <a:gd name="connsiteX14" fmla="*/ 3238498 w 3239698"/>
              <a:gd name="connsiteY14" fmla="*/ 3869829 h 4194175"/>
              <a:gd name="connsiteX15" fmla="*/ 3239698 w 3239698"/>
              <a:gd name="connsiteY15" fmla="*/ 3869829 h 4194175"/>
              <a:gd name="connsiteX16" fmla="*/ 3239698 w 3239698"/>
              <a:gd name="connsiteY16" fmla="*/ 4066024 h 4194175"/>
              <a:gd name="connsiteX17" fmla="*/ 3111396 w 3239698"/>
              <a:gd name="connsiteY17" fmla="*/ 4194175 h 4194175"/>
              <a:gd name="connsiteX18" fmla="*/ 1144200 w 3239698"/>
              <a:gd name="connsiteY18" fmla="*/ 4194175 h 4194175"/>
              <a:gd name="connsiteX19" fmla="*/ 318800 w 3239698"/>
              <a:gd name="connsiteY19" fmla="*/ 4194175 h 4194175"/>
              <a:gd name="connsiteX20" fmla="*/ 128302 w 3239698"/>
              <a:gd name="connsiteY20" fmla="*/ 4194175 h 4194175"/>
              <a:gd name="connsiteX21" fmla="*/ 0 w 3239698"/>
              <a:gd name="connsiteY21" fmla="*/ 4066024 h 4194175"/>
              <a:gd name="connsiteX22" fmla="*/ 0 w 3239698"/>
              <a:gd name="connsiteY22" fmla="*/ 3869829 h 4194175"/>
              <a:gd name="connsiteX23" fmla="*/ 1200 w 3239698"/>
              <a:gd name="connsiteY23" fmla="*/ 3869829 h 4194175"/>
              <a:gd name="connsiteX24" fmla="*/ 1200 w 3239698"/>
              <a:gd name="connsiteY24" fmla="*/ 3311145 h 4194175"/>
              <a:gd name="connsiteX25" fmla="*/ 0 w 3239698"/>
              <a:gd name="connsiteY25" fmla="*/ 3300562 h 4194175"/>
              <a:gd name="connsiteX26" fmla="*/ 0 w 3239698"/>
              <a:gd name="connsiteY26" fmla="*/ 2950813 h 4194175"/>
              <a:gd name="connsiteX27" fmla="*/ 1200 w 3239698"/>
              <a:gd name="connsiteY27" fmla="*/ 2950813 h 4194175"/>
              <a:gd name="connsiteX28" fmla="*/ 1200 w 3239698"/>
              <a:gd name="connsiteY28" fmla="*/ 2857500 h 4194175"/>
              <a:gd name="connsiteX29" fmla="*/ 1200 w 3239698"/>
              <a:gd name="connsiteY29" fmla="*/ 1336675 h 4194175"/>
              <a:gd name="connsiteX30" fmla="*/ 1200 w 3239698"/>
              <a:gd name="connsiteY30" fmla="*/ 1146174 h 4194175"/>
              <a:gd name="connsiteX31" fmla="*/ 1200 w 3239698"/>
              <a:gd name="connsiteY31" fmla="*/ 324346 h 4194175"/>
              <a:gd name="connsiteX32" fmla="*/ 0 w 3239698"/>
              <a:gd name="connsiteY32" fmla="*/ 324346 h 4194175"/>
              <a:gd name="connsiteX33" fmla="*/ 0 w 3239698"/>
              <a:gd name="connsiteY33" fmla="*/ 128151 h 4194175"/>
              <a:gd name="connsiteX34" fmla="*/ 128302 w 3239698"/>
              <a:gd name="connsiteY34" fmla="*/ 0 h 419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239698" h="4194175">
                <a:moveTo>
                  <a:pt x="128302" y="0"/>
                </a:moveTo>
                <a:lnTo>
                  <a:pt x="2095498" y="0"/>
                </a:lnTo>
                <a:lnTo>
                  <a:pt x="2920898" y="0"/>
                </a:lnTo>
                <a:lnTo>
                  <a:pt x="3111396" y="0"/>
                </a:lnTo>
                <a:cubicBezTo>
                  <a:pt x="3182255" y="0"/>
                  <a:pt x="3239698" y="57375"/>
                  <a:pt x="3239698" y="128151"/>
                </a:cubicBezTo>
                <a:lnTo>
                  <a:pt x="3239698" y="324346"/>
                </a:lnTo>
                <a:lnTo>
                  <a:pt x="3238498" y="324346"/>
                </a:lnTo>
                <a:lnTo>
                  <a:pt x="3238498" y="1146174"/>
                </a:lnTo>
                <a:lnTo>
                  <a:pt x="3238498" y="1336675"/>
                </a:lnTo>
                <a:lnTo>
                  <a:pt x="3238498" y="2857500"/>
                </a:lnTo>
                <a:lnTo>
                  <a:pt x="3238498" y="2950813"/>
                </a:lnTo>
                <a:lnTo>
                  <a:pt x="3239698" y="2950813"/>
                </a:lnTo>
                <a:lnTo>
                  <a:pt x="3239698" y="3300562"/>
                </a:lnTo>
                <a:lnTo>
                  <a:pt x="3238498" y="3311145"/>
                </a:lnTo>
                <a:lnTo>
                  <a:pt x="3238498" y="3869829"/>
                </a:lnTo>
                <a:lnTo>
                  <a:pt x="3239698" y="3869829"/>
                </a:lnTo>
                <a:lnTo>
                  <a:pt x="3239698" y="4066024"/>
                </a:lnTo>
                <a:cubicBezTo>
                  <a:pt x="3239698" y="4136800"/>
                  <a:pt x="3182255" y="4194175"/>
                  <a:pt x="3111396" y="4194175"/>
                </a:cubicBezTo>
                <a:lnTo>
                  <a:pt x="1144200" y="4194175"/>
                </a:lnTo>
                <a:lnTo>
                  <a:pt x="318800" y="4194175"/>
                </a:lnTo>
                <a:lnTo>
                  <a:pt x="128302" y="4194175"/>
                </a:lnTo>
                <a:cubicBezTo>
                  <a:pt x="57443" y="4194175"/>
                  <a:pt x="0" y="4136800"/>
                  <a:pt x="0" y="4066024"/>
                </a:cubicBezTo>
                <a:lnTo>
                  <a:pt x="0" y="3869829"/>
                </a:lnTo>
                <a:lnTo>
                  <a:pt x="1200" y="3869829"/>
                </a:lnTo>
                <a:lnTo>
                  <a:pt x="1200" y="3311145"/>
                </a:lnTo>
                <a:lnTo>
                  <a:pt x="0" y="3300562"/>
                </a:lnTo>
                <a:lnTo>
                  <a:pt x="0" y="2950813"/>
                </a:lnTo>
                <a:lnTo>
                  <a:pt x="1200" y="2950813"/>
                </a:lnTo>
                <a:lnTo>
                  <a:pt x="1200" y="2857500"/>
                </a:lnTo>
                <a:lnTo>
                  <a:pt x="1200" y="1336675"/>
                </a:lnTo>
                <a:lnTo>
                  <a:pt x="1200" y="1146174"/>
                </a:lnTo>
                <a:lnTo>
                  <a:pt x="1200" y="324346"/>
                </a:lnTo>
                <a:lnTo>
                  <a:pt x="0" y="324346"/>
                </a:lnTo>
                <a:lnTo>
                  <a:pt x="0" y="128151"/>
                </a:lnTo>
                <a:cubicBezTo>
                  <a:pt x="0" y="57375"/>
                  <a:pt x="57443" y="0"/>
                  <a:pt x="128302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85000"/>
              </a:schemeClr>
            </a:solidFill>
          </a:ln>
        </p:spPr>
        <p:txBody>
          <a:bodyPr vert="horz" wrap="square" lIns="216000" tIns="792000" rIns="91440" bIns="45720" rtlCol="0" anchor="t" anchorCtr="0">
            <a:noAutofit/>
          </a:bodyPr>
          <a:lstStyle>
            <a:lvl1pPr>
              <a:spcAft>
                <a:spcPts val="1200"/>
              </a:spcAft>
              <a:defRPr lang="en-US" sz="1800" b="1" dirty="0">
                <a:solidFill>
                  <a:schemeClr val="tx2"/>
                </a:solidFill>
              </a:defRPr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/>
            <a:endParaRPr lang="en-US" dirty="0"/>
          </a:p>
          <a:p>
            <a:pPr lvl="1"/>
            <a:endParaRPr lang="ru-RU" dirty="0"/>
          </a:p>
        </p:txBody>
      </p:sp>
      <p:sp>
        <p:nvSpPr>
          <p:cNvPr id="47" name="Picture Placeholder 3">
            <a:extLst>
              <a:ext uri="{FF2B5EF4-FFF2-40B4-BE49-F238E27FC236}">
                <a16:creationId xmlns:a16="http://schemas.microsoft.com/office/drawing/2014/main" id="{3C282EAF-9D41-094D-8090-2DB7DEE1D67C}"/>
              </a:ext>
            </a:extLst>
          </p:cNvPr>
          <p:cNvSpPr>
            <a:spLocks noGrp="1"/>
          </p:cNvSpPr>
          <p:nvPr userDrawn="1">
            <p:ph type="pic" sz="quarter" idx="23"/>
          </p:nvPr>
        </p:nvSpPr>
        <p:spPr>
          <a:xfrm>
            <a:off x="7850186" y="1818889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6139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карточки с изображения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B7F49C45-794F-0040-AA43-B891C75022A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62000" y="1520825"/>
            <a:ext cx="3426600" cy="1717675"/>
          </a:xfrm>
          <a:custGeom>
            <a:avLst/>
            <a:gdLst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324346 h 1717675"/>
              <a:gd name="connsiteX7" fmla="*/ 3424200 w 3426600"/>
              <a:gd name="connsiteY7" fmla="*/ 445900 h 1717675"/>
              <a:gd name="connsiteX8" fmla="*/ 3424200 w 3426600"/>
              <a:gd name="connsiteY8" fmla="*/ 1336675 h 1717675"/>
              <a:gd name="connsiteX9" fmla="*/ 3424200 w 3426600"/>
              <a:gd name="connsiteY9" fmla="*/ 1717675 h 1717675"/>
              <a:gd name="connsiteX10" fmla="*/ 3043200 w 3426600"/>
              <a:gd name="connsiteY10" fmla="*/ 1717675 h 1717675"/>
              <a:gd name="connsiteX11" fmla="*/ 381000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324346 h 1717675"/>
              <a:gd name="connsiteX16" fmla="*/ 0 w 3426600"/>
              <a:gd name="connsiteY16" fmla="*/ 193674 h 1717675"/>
              <a:gd name="connsiteX17" fmla="*/ 0 w 3426600"/>
              <a:gd name="connsiteY17" fmla="*/ 128151 h 1717675"/>
              <a:gd name="connsiteX18" fmla="*/ 128303 w 3426600"/>
              <a:gd name="connsiteY18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445900 h 1717675"/>
              <a:gd name="connsiteX7" fmla="*/ 3424200 w 3426600"/>
              <a:gd name="connsiteY7" fmla="*/ 1336675 h 1717675"/>
              <a:gd name="connsiteX8" fmla="*/ 3424200 w 3426600"/>
              <a:gd name="connsiteY8" fmla="*/ 1717675 h 1717675"/>
              <a:gd name="connsiteX9" fmla="*/ 3043200 w 3426600"/>
              <a:gd name="connsiteY9" fmla="*/ 1717675 h 1717675"/>
              <a:gd name="connsiteX10" fmla="*/ 381000 w 3426600"/>
              <a:gd name="connsiteY10" fmla="*/ 1717675 h 1717675"/>
              <a:gd name="connsiteX11" fmla="*/ 0 w 3426600"/>
              <a:gd name="connsiteY11" fmla="*/ 1717675 h 1717675"/>
              <a:gd name="connsiteX12" fmla="*/ 0 w 3426600"/>
              <a:gd name="connsiteY12" fmla="*/ 1336675 h 1717675"/>
              <a:gd name="connsiteX13" fmla="*/ 0 w 3426600"/>
              <a:gd name="connsiteY13" fmla="*/ 469675 h 1717675"/>
              <a:gd name="connsiteX14" fmla="*/ 0 w 3426600"/>
              <a:gd name="connsiteY14" fmla="*/ 324346 h 1717675"/>
              <a:gd name="connsiteX15" fmla="*/ 0 w 3426600"/>
              <a:gd name="connsiteY15" fmla="*/ 193674 h 1717675"/>
              <a:gd name="connsiteX16" fmla="*/ 0 w 3426600"/>
              <a:gd name="connsiteY16" fmla="*/ 128151 h 1717675"/>
              <a:gd name="connsiteX17" fmla="*/ 128303 w 3426600"/>
              <a:gd name="connsiteY17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336675 h 1717675"/>
              <a:gd name="connsiteX7" fmla="*/ 3424200 w 3426600"/>
              <a:gd name="connsiteY7" fmla="*/ 1717675 h 1717675"/>
              <a:gd name="connsiteX8" fmla="*/ 3043200 w 3426600"/>
              <a:gd name="connsiteY8" fmla="*/ 1717675 h 1717675"/>
              <a:gd name="connsiteX9" fmla="*/ 381000 w 3426600"/>
              <a:gd name="connsiteY9" fmla="*/ 1717675 h 1717675"/>
              <a:gd name="connsiteX10" fmla="*/ 0 w 3426600"/>
              <a:gd name="connsiteY10" fmla="*/ 1717675 h 1717675"/>
              <a:gd name="connsiteX11" fmla="*/ 0 w 3426600"/>
              <a:gd name="connsiteY11" fmla="*/ 1336675 h 1717675"/>
              <a:gd name="connsiteX12" fmla="*/ 0 w 3426600"/>
              <a:gd name="connsiteY12" fmla="*/ 469675 h 1717675"/>
              <a:gd name="connsiteX13" fmla="*/ 0 w 3426600"/>
              <a:gd name="connsiteY13" fmla="*/ 324346 h 1717675"/>
              <a:gd name="connsiteX14" fmla="*/ 0 w 3426600"/>
              <a:gd name="connsiteY14" fmla="*/ 193674 h 1717675"/>
              <a:gd name="connsiteX15" fmla="*/ 0 w 3426600"/>
              <a:gd name="connsiteY15" fmla="*/ 128151 h 1717675"/>
              <a:gd name="connsiteX16" fmla="*/ 128303 w 3426600"/>
              <a:gd name="connsiteY16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3043200 w 3426600"/>
              <a:gd name="connsiteY7" fmla="*/ 1717675 h 1717675"/>
              <a:gd name="connsiteX8" fmla="*/ 381000 w 3426600"/>
              <a:gd name="connsiteY8" fmla="*/ 1717675 h 1717675"/>
              <a:gd name="connsiteX9" fmla="*/ 0 w 3426600"/>
              <a:gd name="connsiteY9" fmla="*/ 1717675 h 1717675"/>
              <a:gd name="connsiteX10" fmla="*/ 0 w 3426600"/>
              <a:gd name="connsiteY10" fmla="*/ 1336675 h 1717675"/>
              <a:gd name="connsiteX11" fmla="*/ 0 w 3426600"/>
              <a:gd name="connsiteY11" fmla="*/ 469675 h 1717675"/>
              <a:gd name="connsiteX12" fmla="*/ 0 w 3426600"/>
              <a:gd name="connsiteY12" fmla="*/ 324346 h 1717675"/>
              <a:gd name="connsiteX13" fmla="*/ 0 w 3426600"/>
              <a:gd name="connsiteY13" fmla="*/ 193674 h 1717675"/>
              <a:gd name="connsiteX14" fmla="*/ 0 w 3426600"/>
              <a:gd name="connsiteY14" fmla="*/ 128151 h 1717675"/>
              <a:gd name="connsiteX15" fmla="*/ 128303 w 3426600"/>
              <a:gd name="connsiteY15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381000 w 3426600"/>
              <a:gd name="connsiteY7" fmla="*/ 1717675 h 1717675"/>
              <a:gd name="connsiteX8" fmla="*/ 0 w 3426600"/>
              <a:gd name="connsiteY8" fmla="*/ 1717675 h 1717675"/>
              <a:gd name="connsiteX9" fmla="*/ 0 w 3426600"/>
              <a:gd name="connsiteY9" fmla="*/ 1336675 h 1717675"/>
              <a:gd name="connsiteX10" fmla="*/ 0 w 3426600"/>
              <a:gd name="connsiteY10" fmla="*/ 469675 h 1717675"/>
              <a:gd name="connsiteX11" fmla="*/ 0 w 3426600"/>
              <a:gd name="connsiteY11" fmla="*/ 324346 h 1717675"/>
              <a:gd name="connsiteX12" fmla="*/ 0 w 3426600"/>
              <a:gd name="connsiteY12" fmla="*/ 193674 h 1717675"/>
              <a:gd name="connsiteX13" fmla="*/ 0 w 3426600"/>
              <a:gd name="connsiteY13" fmla="*/ 128151 h 1717675"/>
              <a:gd name="connsiteX14" fmla="*/ 128303 w 3426600"/>
              <a:gd name="connsiteY14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1336675 h 1717675"/>
              <a:gd name="connsiteX9" fmla="*/ 0 w 3426600"/>
              <a:gd name="connsiteY9" fmla="*/ 469675 h 1717675"/>
              <a:gd name="connsiteX10" fmla="*/ 0 w 3426600"/>
              <a:gd name="connsiteY10" fmla="*/ 324346 h 1717675"/>
              <a:gd name="connsiteX11" fmla="*/ 0 w 3426600"/>
              <a:gd name="connsiteY11" fmla="*/ 193674 h 1717675"/>
              <a:gd name="connsiteX12" fmla="*/ 0 w 3426600"/>
              <a:gd name="connsiteY12" fmla="*/ 128151 h 1717675"/>
              <a:gd name="connsiteX13" fmla="*/ 128303 w 3426600"/>
              <a:gd name="connsiteY13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469675 h 1717675"/>
              <a:gd name="connsiteX9" fmla="*/ 0 w 3426600"/>
              <a:gd name="connsiteY9" fmla="*/ 324346 h 1717675"/>
              <a:gd name="connsiteX10" fmla="*/ 0 w 3426600"/>
              <a:gd name="connsiteY10" fmla="*/ 193674 h 1717675"/>
              <a:gd name="connsiteX11" fmla="*/ 0 w 3426600"/>
              <a:gd name="connsiteY11" fmla="*/ 128151 h 1717675"/>
              <a:gd name="connsiteX12" fmla="*/ 128303 w 3426600"/>
              <a:gd name="connsiteY12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324346 h 1717675"/>
              <a:gd name="connsiteX9" fmla="*/ 0 w 3426600"/>
              <a:gd name="connsiteY9" fmla="*/ 193674 h 1717675"/>
              <a:gd name="connsiteX10" fmla="*/ 0 w 3426600"/>
              <a:gd name="connsiteY10" fmla="*/ 128151 h 1717675"/>
              <a:gd name="connsiteX11" fmla="*/ 128303 w 3426600"/>
              <a:gd name="connsiteY11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193674 h 1717675"/>
              <a:gd name="connsiteX9" fmla="*/ 0 w 3426600"/>
              <a:gd name="connsiteY9" fmla="*/ 128151 h 1717675"/>
              <a:gd name="connsiteX10" fmla="*/ 128303 w 3426600"/>
              <a:gd name="connsiteY10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128151 h 1717675"/>
              <a:gd name="connsiteX9" fmla="*/ 128303 w 3426600"/>
              <a:gd name="connsiteY9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4200 w 3426600"/>
              <a:gd name="connsiteY5" fmla="*/ 1717675 h 1717675"/>
              <a:gd name="connsiteX6" fmla="*/ 0 w 3426600"/>
              <a:gd name="connsiteY6" fmla="*/ 1717675 h 1717675"/>
              <a:gd name="connsiteX7" fmla="*/ 0 w 3426600"/>
              <a:gd name="connsiteY7" fmla="*/ 128151 h 1717675"/>
              <a:gd name="connsiteX8" fmla="*/ 128303 w 3426600"/>
              <a:gd name="connsiteY8" fmla="*/ 0 h 171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26600" h="1717675">
                <a:moveTo>
                  <a:pt x="128303" y="0"/>
                </a:moveTo>
                <a:lnTo>
                  <a:pt x="505703" y="0"/>
                </a:lnTo>
                <a:lnTo>
                  <a:pt x="2920898" y="0"/>
                </a:lnTo>
                <a:lnTo>
                  <a:pt x="3298298" y="0"/>
                </a:lnTo>
                <a:cubicBezTo>
                  <a:pt x="3369157" y="0"/>
                  <a:pt x="3426600" y="57375"/>
                  <a:pt x="3426600" y="128151"/>
                </a:cubicBezTo>
                <a:lnTo>
                  <a:pt x="3424200" y="1717675"/>
                </a:lnTo>
                <a:lnTo>
                  <a:pt x="0" y="1717675"/>
                </a:lnTo>
                <a:lnTo>
                  <a:pt x="0" y="128151"/>
                </a:lnTo>
                <a:cubicBezTo>
                  <a:pt x="0" y="57375"/>
                  <a:pt x="57443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B303DF0-DF0C-AA40-86E5-79E84B20BA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76700" y="3238501"/>
            <a:ext cx="3423600" cy="2478237"/>
          </a:xfrm>
          <a:custGeom>
            <a:avLst/>
            <a:gdLst>
              <a:gd name="connsiteX0" fmla="*/ 2400 w 3426600"/>
              <a:gd name="connsiteY0" fmla="*/ 0 h 2478237"/>
              <a:gd name="connsiteX1" fmla="*/ 381000 w 3426600"/>
              <a:gd name="connsiteY1" fmla="*/ 0 h 2478237"/>
              <a:gd name="connsiteX2" fmla="*/ 3048000 w 3426600"/>
              <a:gd name="connsiteY2" fmla="*/ 0 h 2478237"/>
              <a:gd name="connsiteX3" fmla="*/ 3426600 w 3426600"/>
              <a:gd name="connsiteY3" fmla="*/ 0 h 2478237"/>
              <a:gd name="connsiteX4" fmla="*/ 3426600 w 3426600"/>
              <a:gd name="connsiteY4" fmla="*/ 2153891 h 2478237"/>
              <a:gd name="connsiteX5" fmla="*/ 3426600 w 3426600"/>
              <a:gd name="connsiteY5" fmla="*/ 2350086 h 2478237"/>
              <a:gd name="connsiteX6" fmla="*/ 3426600 w 3426600"/>
              <a:gd name="connsiteY6" fmla="*/ 2385039 h 2478237"/>
              <a:gd name="connsiteX7" fmla="*/ 3419535 w 3426600"/>
              <a:gd name="connsiteY7" fmla="*/ 2385039 h 2478237"/>
              <a:gd name="connsiteX8" fmla="*/ 3416518 w 3426600"/>
              <a:gd name="connsiteY8" fmla="*/ 2399968 h 2478237"/>
              <a:gd name="connsiteX9" fmla="*/ 3298298 w 3426600"/>
              <a:gd name="connsiteY9" fmla="*/ 2478237 h 2478237"/>
              <a:gd name="connsiteX10" fmla="*/ 2920898 w 3426600"/>
              <a:gd name="connsiteY10" fmla="*/ 2478237 h 2478237"/>
              <a:gd name="connsiteX11" fmla="*/ 505703 w 3426600"/>
              <a:gd name="connsiteY11" fmla="*/ 2478237 h 2478237"/>
              <a:gd name="connsiteX12" fmla="*/ 128303 w 3426600"/>
              <a:gd name="connsiteY12" fmla="*/ 2478237 h 2478237"/>
              <a:gd name="connsiteX13" fmla="*/ 10083 w 3426600"/>
              <a:gd name="connsiteY13" fmla="*/ 2399968 h 2478237"/>
              <a:gd name="connsiteX14" fmla="*/ 7065 w 3426600"/>
              <a:gd name="connsiteY14" fmla="*/ 2385039 h 2478237"/>
              <a:gd name="connsiteX15" fmla="*/ 2400 w 3426600"/>
              <a:gd name="connsiteY15" fmla="*/ 2385039 h 2478237"/>
              <a:gd name="connsiteX16" fmla="*/ 2400 w 3426600"/>
              <a:gd name="connsiteY16" fmla="*/ 2361960 h 2478237"/>
              <a:gd name="connsiteX17" fmla="*/ 0 w 3426600"/>
              <a:gd name="connsiteY17" fmla="*/ 2350086 h 2478237"/>
              <a:gd name="connsiteX18" fmla="*/ 0 w 3426600"/>
              <a:gd name="connsiteY18" fmla="*/ 2153891 h 2478237"/>
              <a:gd name="connsiteX19" fmla="*/ 2400 w 3426600"/>
              <a:gd name="connsiteY19" fmla="*/ 2153891 h 2478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26600" h="2478237">
                <a:moveTo>
                  <a:pt x="2400" y="0"/>
                </a:moveTo>
                <a:lnTo>
                  <a:pt x="381000" y="0"/>
                </a:lnTo>
                <a:lnTo>
                  <a:pt x="3048000" y="0"/>
                </a:lnTo>
                <a:lnTo>
                  <a:pt x="3426600" y="0"/>
                </a:lnTo>
                <a:lnTo>
                  <a:pt x="3426600" y="2153891"/>
                </a:lnTo>
                <a:lnTo>
                  <a:pt x="3426600" y="2350086"/>
                </a:lnTo>
                <a:lnTo>
                  <a:pt x="3426600" y="2385039"/>
                </a:lnTo>
                <a:lnTo>
                  <a:pt x="3419535" y="2385039"/>
                </a:lnTo>
                <a:lnTo>
                  <a:pt x="3416518" y="2399968"/>
                </a:lnTo>
                <a:cubicBezTo>
                  <a:pt x="3397040" y="2445964"/>
                  <a:pt x="3351442" y="2478237"/>
                  <a:pt x="3298298" y="2478237"/>
                </a:cubicBezTo>
                <a:lnTo>
                  <a:pt x="2920898" y="2478237"/>
                </a:lnTo>
                <a:lnTo>
                  <a:pt x="505703" y="2478237"/>
                </a:lnTo>
                <a:lnTo>
                  <a:pt x="128303" y="2478237"/>
                </a:lnTo>
                <a:cubicBezTo>
                  <a:pt x="75158" y="2478237"/>
                  <a:pt x="29560" y="2445964"/>
                  <a:pt x="10083" y="2399968"/>
                </a:cubicBezTo>
                <a:lnTo>
                  <a:pt x="7065" y="2385039"/>
                </a:lnTo>
                <a:lnTo>
                  <a:pt x="2400" y="2385039"/>
                </a:lnTo>
                <a:lnTo>
                  <a:pt x="2400" y="2361960"/>
                </a:lnTo>
                <a:lnTo>
                  <a:pt x="0" y="2350086"/>
                </a:lnTo>
                <a:lnTo>
                  <a:pt x="0" y="2153891"/>
                </a:lnTo>
                <a:lnTo>
                  <a:pt x="2400" y="2153891"/>
                </a:lnTo>
                <a:close/>
              </a:path>
            </a:pathLst>
          </a:custGeom>
          <a:ln w="6350">
            <a:solidFill>
              <a:schemeClr val="bg1">
                <a:lumMod val="85000"/>
              </a:schemeClr>
            </a:solidFill>
          </a:ln>
        </p:spPr>
        <p:txBody>
          <a:bodyPr vert="horz" wrap="square" lIns="144000" tIns="144000" rIns="91440" bIns="45720" rtlCol="0">
            <a:noAutofit/>
          </a:bodyPr>
          <a:lstStyle>
            <a:lvl1pPr>
              <a:spcAft>
                <a:spcPts val="1200"/>
              </a:spcAft>
              <a:defRPr lang="en-US" sz="1800" b="1" dirty="0" smtClean="0"/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>
              <a:buFont typeface="Wingdings" pitchFamily="2" charset="2"/>
            </a:pPr>
            <a:endParaRPr lang="en-US" dirty="0"/>
          </a:p>
          <a:p>
            <a:pPr lvl="1">
              <a:buFont typeface="Wingdings" pitchFamily="2" charset="2"/>
            </a:pPr>
            <a:endParaRPr lang="en-US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62F41B94-FAE9-0A43-95AB-79699E3FDC4E}"/>
              </a:ext>
            </a:extLst>
          </p:cNvPr>
          <p:cNvSpPr>
            <a:spLocks noGrp="1"/>
          </p:cNvSpPr>
          <p:nvPr userDrawn="1">
            <p:ph type="pic" sz="quarter" idx="22"/>
          </p:nvPr>
        </p:nvSpPr>
        <p:spPr>
          <a:xfrm>
            <a:off x="4381500" y="1520826"/>
            <a:ext cx="3426600" cy="1720850"/>
          </a:xfrm>
          <a:custGeom>
            <a:avLst/>
            <a:gdLst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800 w 3426600"/>
              <a:gd name="connsiteY6" fmla="*/ 324346 h 1717675"/>
              <a:gd name="connsiteX7" fmla="*/ 3421800 w 3426600"/>
              <a:gd name="connsiteY7" fmla="*/ 445900 h 1717675"/>
              <a:gd name="connsiteX8" fmla="*/ 3421800 w 3426600"/>
              <a:gd name="connsiteY8" fmla="*/ 1336675 h 1717675"/>
              <a:gd name="connsiteX9" fmla="*/ 3421800 w 3426600"/>
              <a:gd name="connsiteY9" fmla="*/ 1717675 h 1717675"/>
              <a:gd name="connsiteX10" fmla="*/ 3043200 w 3426600"/>
              <a:gd name="connsiteY10" fmla="*/ 1717675 h 1717675"/>
              <a:gd name="connsiteX11" fmla="*/ 378600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324346 h 1717675"/>
              <a:gd name="connsiteX16" fmla="*/ 0 w 3426600"/>
              <a:gd name="connsiteY16" fmla="*/ 193674 h 1717675"/>
              <a:gd name="connsiteX17" fmla="*/ 0 w 3426600"/>
              <a:gd name="connsiteY17" fmla="*/ 128151 h 1717675"/>
              <a:gd name="connsiteX18" fmla="*/ 128303 w 3426600"/>
              <a:gd name="connsiteY18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800 w 3426600"/>
              <a:gd name="connsiteY6" fmla="*/ 324346 h 1717675"/>
              <a:gd name="connsiteX7" fmla="*/ 3421800 w 3426600"/>
              <a:gd name="connsiteY7" fmla="*/ 1336675 h 1717675"/>
              <a:gd name="connsiteX8" fmla="*/ 3421800 w 3426600"/>
              <a:gd name="connsiteY8" fmla="*/ 1717675 h 1717675"/>
              <a:gd name="connsiteX9" fmla="*/ 3043200 w 3426600"/>
              <a:gd name="connsiteY9" fmla="*/ 1717675 h 1717675"/>
              <a:gd name="connsiteX10" fmla="*/ 378600 w 3426600"/>
              <a:gd name="connsiteY10" fmla="*/ 1717675 h 1717675"/>
              <a:gd name="connsiteX11" fmla="*/ 0 w 3426600"/>
              <a:gd name="connsiteY11" fmla="*/ 1717675 h 1717675"/>
              <a:gd name="connsiteX12" fmla="*/ 0 w 3426600"/>
              <a:gd name="connsiteY12" fmla="*/ 1336675 h 1717675"/>
              <a:gd name="connsiteX13" fmla="*/ 0 w 3426600"/>
              <a:gd name="connsiteY13" fmla="*/ 469675 h 1717675"/>
              <a:gd name="connsiteX14" fmla="*/ 0 w 3426600"/>
              <a:gd name="connsiteY14" fmla="*/ 324346 h 1717675"/>
              <a:gd name="connsiteX15" fmla="*/ 0 w 3426600"/>
              <a:gd name="connsiteY15" fmla="*/ 193674 h 1717675"/>
              <a:gd name="connsiteX16" fmla="*/ 0 w 3426600"/>
              <a:gd name="connsiteY16" fmla="*/ 128151 h 1717675"/>
              <a:gd name="connsiteX17" fmla="*/ 128303 w 3426600"/>
              <a:gd name="connsiteY17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800 w 3426600"/>
              <a:gd name="connsiteY6" fmla="*/ 1336675 h 1717675"/>
              <a:gd name="connsiteX7" fmla="*/ 3421800 w 3426600"/>
              <a:gd name="connsiteY7" fmla="*/ 1717675 h 1717675"/>
              <a:gd name="connsiteX8" fmla="*/ 3043200 w 3426600"/>
              <a:gd name="connsiteY8" fmla="*/ 1717675 h 1717675"/>
              <a:gd name="connsiteX9" fmla="*/ 378600 w 3426600"/>
              <a:gd name="connsiteY9" fmla="*/ 1717675 h 1717675"/>
              <a:gd name="connsiteX10" fmla="*/ 0 w 3426600"/>
              <a:gd name="connsiteY10" fmla="*/ 1717675 h 1717675"/>
              <a:gd name="connsiteX11" fmla="*/ 0 w 3426600"/>
              <a:gd name="connsiteY11" fmla="*/ 1336675 h 1717675"/>
              <a:gd name="connsiteX12" fmla="*/ 0 w 3426600"/>
              <a:gd name="connsiteY12" fmla="*/ 469675 h 1717675"/>
              <a:gd name="connsiteX13" fmla="*/ 0 w 3426600"/>
              <a:gd name="connsiteY13" fmla="*/ 324346 h 1717675"/>
              <a:gd name="connsiteX14" fmla="*/ 0 w 3426600"/>
              <a:gd name="connsiteY14" fmla="*/ 193674 h 1717675"/>
              <a:gd name="connsiteX15" fmla="*/ 0 w 3426600"/>
              <a:gd name="connsiteY15" fmla="*/ 128151 h 1717675"/>
              <a:gd name="connsiteX16" fmla="*/ 128303 w 3426600"/>
              <a:gd name="connsiteY16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1800 w 3426600"/>
              <a:gd name="connsiteY5" fmla="*/ 1336675 h 1717675"/>
              <a:gd name="connsiteX6" fmla="*/ 3421800 w 3426600"/>
              <a:gd name="connsiteY6" fmla="*/ 1717675 h 1717675"/>
              <a:gd name="connsiteX7" fmla="*/ 3043200 w 3426600"/>
              <a:gd name="connsiteY7" fmla="*/ 1717675 h 1717675"/>
              <a:gd name="connsiteX8" fmla="*/ 378600 w 3426600"/>
              <a:gd name="connsiteY8" fmla="*/ 1717675 h 1717675"/>
              <a:gd name="connsiteX9" fmla="*/ 0 w 3426600"/>
              <a:gd name="connsiteY9" fmla="*/ 1717675 h 1717675"/>
              <a:gd name="connsiteX10" fmla="*/ 0 w 3426600"/>
              <a:gd name="connsiteY10" fmla="*/ 1336675 h 1717675"/>
              <a:gd name="connsiteX11" fmla="*/ 0 w 3426600"/>
              <a:gd name="connsiteY11" fmla="*/ 469675 h 1717675"/>
              <a:gd name="connsiteX12" fmla="*/ 0 w 3426600"/>
              <a:gd name="connsiteY12" fmla="*/ 324346 h 1717675"/>
              <a:gd name="connsiteX13" fmla="*/ 0 w 3426600"/>
              <a:gd name="connsiteY13" fmla="*/ 193674 h 1717675"/>
              <a:gd name="connsiteX14" fmla="*/ 0 w 3426600"/>
              <a:gd name="connsiteY14" fmla="*/ 128151 h 1717675"/>
              <a:gd name="connsiteX15" fmla="*/ 128303 w 3426600"/>
              <a:gd name="connsiteY15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1800 w 3426600"/>
              <a:gd name="connsiteY5" fmla="*/ 1717675 h 1717675"/>
              <a:gd name="connsiteX6" fmla="*/ 3043200 w 3426600"/>
              <a:gd name="connsiteY6" fmla="*/ 1717675 h 1717675"/>
              <a:gd name="connsiteX7" fmla="*/ 378600 w 3426600"/>
              <a:gd name="connsiteY7" fmla="*/ 1717675 h 1717675"/>
              <a:gd name="connsiteX8" fmla="*/ 0 w 3426600"/>
              <a:gd name="connsiteY8" fmla="*/ 1717675 h 1717675"/>
              <a:gd name="connsiteX9" fmla="*/ 0 w 3426600"/>
              <a:gd name="connsiteY9" fmla="*/ 1336675 h 1717675"/>
              <a:gd name="connsiteX10" fmla="*/ 0 w 3426600"/>
              <a:gd name="connsiteY10" fmla="*/ 469675 h 1717675"/>
              <a:gd name="connsiteX11" fmla="*/ 0 w 3426600"/>
              <a:gd name="connsiteY11" fmla="*/ 324346 h 1717675"/>
              <a:gd name="connsiteX12" fmla="*/ 0 w 3426600"/>
              <a:gd name="connsiteY12" fmla="*/ 193674 h 1717675"/>
              <a:gd name="connsiteX13" fmla="*/ 0 w 3426600"/>
              <a:gd name="connsiteY13" fmla="*/ 128151 h 1717675"/>
              <a:gd name="connsiteX14" fmla="*/ 128303 w 3426600"/>
              <a:gd name="connsiteY14" fmla="*/ 0 h 1717675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3043200 w 3426600"/>
              <a:gd name="connsiteY6" fmla="*/ 1717675 h 1720850"/>
              <a:gd name="connsiteX7" fmla="*/ 378600 w 3426600"/>
              <a:gd name="connsiteY7" fmla="*/ 1717675 h 1720850"/>
              <a:gd name="connsiteX8" fmla="*/ 0 w 3426600"/>
              <a:gd name="connsiteY8" fmla="*/ 1717675 h 1720850"/>
              <a:gd name="connsiteX9" fmla="*/ 0 w 3426600"/>
              <a:gd name="connsiteY9" fmla="*/ 1336675 h 1720850"/>
              <a:gd name="connsiteX10" fmla="*/ 0 w 3426600"/>
              <a:gd name="connsiteY10" fmla="*/ 469675 h 1720850"/>
              <a:gd name="connsiteX11" fmla="*/ 0 w 3426600"/>
              <a:gd name="connsiteY11" fmla="*/ 324346 h 1720850"/>
              <a:gd name="connsiteX12" fmla="*/ 0 w 3426600"/>
              <a:gd name="connsiteY12" fmla="*/ 193674 h 1720850"/>
              <a:gd name="connsiteX13" fmla="*/ 0 w 3426600"/>
              <a:gd name="connsiteY13" fmla="*/ 128151 h 1720850"/>
              <a:gd name="connsiteX14" fmla="*/ 128303 w 3426600"/>
              <a:gd name="connsiteY14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378600 w 3426600"/>
              <a:gd name="connsiteY6" fmla="*/ 1717675 h 1720850"/>
              <a:gd name="connsiteX7" fmla="*/ 0 w 3426600"/>
              <a:gd name="connsiteY7" fmla="*/ 1717675 h 1720850"/>
              <a:gd name="connsiteX8" fmla="*/ 0 w 3426600"/>
              <a:gd name="connsiteY8" fmla="*/ 1336675 h 1720850"/>
              <a:gd name="connsiteX9" fmla="*/ 0 w 3426600"/>
              <a:gd name="connsiteY9" fmla="*/ 469675 h 1720850"/>
              <a:gd name="connsiteX10" fmla="*/ 0 w 3426600"/>
              <a:gd name="connsiteY10" fmla="*/ 324346 h 1720850"/>
              <a:gd name="connsiteX11" fmla="*/ 0 w 3426600"/>
              <a:gd name="connsiteY11" fmla="*/ 193674 h 1720850"/>
              <a:gd name="connsiteX12" fmla="*/ 0 w 3426600"/>
              <a:gd name="connsiteY12" fmla="*/ 128151 h 1720850"/>
              <a:gd name="connsiteX13" fmla="*/ 128303 w 3426600"/>
              <a:gd name="connsiteY13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1336675 h 1720850"/>
              <a:gd name="connsiteX8" fmla="*/ 0 w 3426600"/>
              <a:gd name="connsiteY8" fmla="*/ 469675 h 1720850"/>
              <a:gd name="connsiteX9" fmla="*/ 0 w 3426600"/>
              <a:gd name="connsiteY9" fmla="*/ 324346 h 1720850"/>
              <a:gd name="connsiteX10" fmla="*/ 0 w 3426600"/>
              <a:gd name="connsiteY10" fmla="*/ 193674 h 1720850"/>
              <a:gd name="connsiteX11" fmla="*/ 0 w 3426600"/>
              <a:gd name="connsiteY11" fmla="*/ 128151 h 1720850"/>
              <a:gd name="connsiteX12" fmla="*/ 128303 w 3426600"/>
              <a:gd name="connsiteY12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469675 h 1720850"/>
              <a:gd name="connsiteX8" fmla="*/ 0 w 3426600"/>
              <a:gd name="connsiteY8" fmla="*/ 324346 h 1720850"/>
              <a:gd name="connsiteX9" fmla="*/ 0 w 3426600"/>
              <a:gd name="connsiteY9" fmla="*/ 193674 h 1720850"/>
              <a:gd name="connsiteX10" fmla="*/ 0 w 3426600"/>
              <a:gd name="connsiteY10" fmla="*/ 128151 h 1720850"/>
              <a:gd name="connsiteX11" fmla="*/ 128303 w 3426600"/>
              <a:gd name="connsiteY11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324346 h 1720850"/>
              <a:gd name="connsiteX8" fmla="*/ 0 w 3426600"/>
              <a:gd name="connsiteY8" fmla="*/ 193674 h 1720850"/>
              <a:gd name="connsiteX9" fmla="*/ 0 w 3426600"/>
              <a:gd name="connsiteY9" fmla="*/ 128151 h 1720850"/>
              <a:gd name="connsiteX10" fmla="*/ 128303 w 3426600"/>
              <a:gd name="connsiteY10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193674 h 1720850"/>
              <a:gd name="connsiteX8" fmla="*/ 0 w 3426600"/>
              <a:gd name="connsiteY8" fmla="*/ 128151 h 1720850"/>
              <a:gd name="connsiteX9" fmla="*/ 128303 w 3426600"/>
              <a:gd name="connsiteY9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128151 h 1720850"/>
              <a:gd name="connsiteX8" fmla="*/ 128303 w 3426600"/>
              <a:gd name="connsiteY8" fmla="*/ 0 h 172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26600" h="1720850">
                <a:moveTo>
                  <a:pt x="128303" y="0"/>
                </a:moveTo>
                <a:lnTo>
                  <a:pt x="505703" y="0"/>
                </a:lnTo>
                <a:lnTo>
                  <a:pt x="2920898" y="0"/>
                </a:lnTo>
                <a:lnTo>
                  <a:pt x="3298298" y="0"/>
                </a:lnTo>
                <a:cubicBezTo>
                  <a:pt x="3369157" y="0"/>
                  <a:pt x="3426600" y="57375"/>
                  <a:pt x="3426600" y="128151"/>
                </a:cubicBezTo>
                <a:lnTo>
                  <a:pt x="3421800" y="1720850"/>
                </a:lnTo>
                <a:lnTo>
                  <a:pt x="0" y="1717675"/>
                </a:lnTo>
                <a:lnTo>
                  <a:pt x="0" y="128151"/>
                </a:lnTo>
                <a:cubicBezTo>
                  <a:pt x="0" y="57375"/>
                  <a:pt x="57443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64" name="Picture Placeholder 63">
            <a:extLst>
              <a:ext uri="{FF2B5EF4-FFF2-40B4-BE49-F238E27FC236}">
                <a16:creationId xmlns:a16="http://schemas.microsoft.com/office/drawing/2014/main" id="{8325A1C5-FF58-4345-91B3-ABC593262141}"/>
              </a:ext>
            </a:extLst>
          </p:cNvPr>
          <p:cNvSpPr>
            <a:spLocks noGrp="1"/>
          </p:cNvSpPr>
          <p:nvPr userDrawn="1">
            <p:ph type="pic" sz="quarter" idx="23"/>
          </p:nvPr>
        </p:nvSpPr>
        <p:spPr>
          <a:xfrm>
            <a:off x="8008202" y="1520825"/>
            <a:ext cx="3426600" cy="1717675"/>
          </a:xfrm>
          <a:custGeom>
            <a:avLst/>
            <a:gdLst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324346 h 1717675"/>
              <a:gd name="connsiteX16" fmla="*/ 0 w 3426600"/>
              <a:gd name="connsiteY16" fmla="*/ 193674 h 1717675"/>
              <a:gd name="connsiteX17" fmla="*/ 0 w 3426600"/>
              <a:gd name="connsiteY17" fmla="*/ 128151 h 1717675"/>
              <a:gd name="connsiteX18" fmla="*/ 128303 w 3426600"/>
              <a:gd name="connsiteY18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193674 h 1717675"/>
              <a:gd name="connsiteX16" fmla="*/ 0 w 3426600"/>
              <a:gd name="connsiteY16" fmla="*/ 128151 h 1717675"/>
              <a:gd name="connsiteX17" fmla="*/ 128303 w 3426600"/>
              <a:gd name="connsiteY17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128151 h 1717675"/>
              <a:gd name="connsiteX16" fmla="*/ 128303 w 3426600"/>
              <a:gd name="connsiteY16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128151 h 1717675"/>
              <a:gd name="connsiteX15" fmla="*/ 128303 w 3426600"/>
              <a:gd name="connsiteY15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28151 h 1717675"/>
              <a:gd name="connsiteX14" fmla="*/ 128303 w 3426600"/>
              <a:gd name="connsiteY14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0 w 3426600"/>
              <a:gd name="connsiteY11" fmla="*/ 1717675 h 1717675"/>
              <a:gd name="connsiteX12" fmla="*/ 0 w 3426600"/>
              <a:gd name="connsiteY12" fmla="*/ 128151 h 1717675"/>
              <a:gd name="connsiteX13" fmla="*/ 128303 w 3426600"/>
              <a:gd name="connsiteY13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0 w 3426600"/>
              <a:gd name="connsiteY10" fmla="*/ 1717675 h 1717675"/>
              <a:gd name="connsiteX11" fmla="*/ 0 w 3426600"/>
              <a:gd name="connsiteY11" fmla="*/ 128151 h 1717675"/>
              <a:gd name="connsiteX12" fmla="*/ 128303 w 3426600"/>
              <a:gd name="connsiteY12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717675 h 1717675"/>
              <a:gd name="connsiteX9" fmla="*/ 0 w 3426600"/>
              <a:gd name="connsiteY9" fmla="*/ 1717675 h 1717675"/>
              <a:gd name="connsiteX10" fmla="*/ 0 w 3426600"/>
              <a:gd name="connsiteY10" fmla="*/ 128151 h 1717675"/>
              <a:gd name="connsiteX11" fmla="*/ 128303 w 3426600"/>
              <a:gd name="connsiteY11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1717675 h 1717675"/>
              <a:gd name="connsiteX8" fmla="*/ 0 w 3426600"/>
              <a:gd name="connsiteY8" fmla="*/ 1717675 h 1717675"/>
              <a:gd name="connsiteX9" fmla="*/ 0 w 3426600"/>
              <a:gd name="connsiteY9" fmla="*/ 128151 h 1717675"/>
              <a:gd name="connsiteX10" fmla="*/ 128303 w 3426600"/>
              <a:gd name="connsiteY10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128151 h 1717675"/>
              <a:gd name="connsiteX9" fmla="*/ 128303 w 3426600"/>
              <a:gd name="connsiteY9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1798 w 3426600"/>
              <a:gd name="connsiteY5" fmla="*/ 1717675 h 1717675"/>
              <a:gd name="connsiteX6" fmla="*/ 0 w 3426600"/>
              <a:gd name="connsiteY6" fmla="*/ 1717675 h 1717675"/>
              <a:gd name="connsiteX7" fmla="*/ 0 w 3426600"/>
              <a:gd name="connsiteY7" fmla="*/ 128151 h 1717675"/>
              <a:gd name="connsiteX8" fmla="*/ 128303 w 3426600"/>
              <a:gd name="connsiteY8" fmla="*/ 0 h 171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26600" h="1717675">
                <a:moveTo>
                  <a:pt x="128303" y="0"/>
                </a:moveTo>
                <a:lnTo>
                  <a:pt x="505702" y="0"/>
                </a:lnTo>
                <a:lnTo>
                  <a:pt x="2920898" y="0"/>
                </a:lnTo>
                <a:lnTo>
                  <a:pt x="3298298" y="0"/>
                </a:lnTo>
                <a:cubicBezTo>
                  <a:pt x="3369157" y="0"/>
                  <a:pt x="3426600" y="57375"/>
                  <a:pt x="3426600" y="128151"/>
                </a:cubicBezTo>
                <a:cubicBezTo>
                  <a:pt x="3424999" y="657992"/>
                  <a:pt x="3423399" y="1187834"/>
                  <a:pt x="3421798" y="1717675"/>
                </a:cubicBezTo>
                <a:lnTo>
                  <a:pt x="0" y="1717675"/>
                </a:lnTo>
                <a:lnTo>
                  <a:pt x="0" y="128151"/>
                </a:lnTo>
                <a:cubicBezTo>
                  <a:pt x="0" y="57375"/>
                  <a:pt x="57443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E39DC50-FD95-284B-B7AD-2E8D2852CF78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762000" y="3238500"/>
            <a:ext cx="3423600" cy="2476800"/>
          </a:xfrm>
          <a:custGeom>
            <a:avLst/>
            <a:gdLst>
              <a:gd name="connsiteX0" fmla="*/ 0 w 3426600"/>
              <a:gd name="connsiteY0" fmla="*/ 0 h 2478238"/>
              <a:gd name="connsiteX1" fmla="*/ 381000 w 3426600"/>
              <a:gd name="connsiteY1" fmla="*/ 0 h 2478238"/>
              <a:gd name="connsiteX2" fmla="*/ 3045600 w 3426600"/>
              <a:gd name="connsiteY2" fmla="*/ 0 h 2478238"/>
              <a:gd name="connsiteX3" fmla="*/ 3426600 w 3426600"/>
              <a:gd name="connsiteY3" fmla="*/ 0 h 2478238"/>
              <a:gd name="connsiteX4" fmla="*/ 3426600 w 3426600"/>
              <a:gd name="connsiteY4" fmla="*/ 2153892 h 2478238"/>
              <a:gd name="connsiteX5" fmla="*/ 3426600 w 3426600"/>
              <a:gd name="connsiteY5" fmla="*/ 2286150 h 2478238"/>
              <a:gd name="connsiteX6" fmla="*/ 3426600 w 3426600"/>
              <a:gd name="connsiteY6" fmla="*/ 2350087 h 2478238"/>
              <a:gd name="connsiteX7" fmla="*/ 3298298 w 3426600"/>
              <a:gd name="connsiteY7" fmla="*/ 2478238 h 2478238"/>
              <a:gd name="connsiteX8" fmla="*/ 2920898 w 3426600"/>
              <a:gd name="connsiteY8" fmla="*/ 2478238 h 2478238"/>
              <a:gd name="connsiteX9" fmla="*/ 505703 w 3426600"/>
              <a:gd name="connsiteY9" fmla="*/ 2478238 h 2478238"/>
              <a:gd name="connsiteX10" fmla="*/ 128303 w 3426600"/>
              <a:gd name="connsiteY10" fmla="*/ 2478238 h 2478238"/>
              <a:gd name="connsiteX11" fmla="*/ 0 w 3426600"/>
              <a:gd name="connsiteY11" fmla="*/ 2350087 h 2478238"/>
              <a:gd name="connsiteX12" fmla="*/ 0 w 3426600"/>
              <a:gd name="connsiteY12" fmla="*/ 2286150 h 2478238"/>
              <a:gd name="connsiteX13" fmla="*/ 0 w 3426600"/>
              <a:gd name="connsiteY13" fmla="*/ 2153892 h 2478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26600" h="2478238">
                <a:moveTo>
                  <a:pt x="0" y="0"/>
                </a:moveTo>
                <a:lnTo>
                  <a:pt x="381000" y="0"/>
                </a:lnTo>
                <a:lnTo>
                  <a:pt x="3045600" y="0"/>
                </a:lnTo>
                <a:lnTo>
                  <a:pt x="3426600" y="0"/>
                </a:lnTo>
                <a:lnTo>
                  <a:pt x="3426600" y="2153892"/>
                </a:lnTo>
                <a:lnTo>
                  <a:pt x="3426600" y="2286150"/>
                </a:lnTo>
                <a:lnTo>
                  <a:pt x="3426600" y="2350087"/>
                </a:lnTo>
                <a:cubicBezTo>
                  <a:pt x="3426600" y="2420863"/>
                  <a:pt x="3369157" y="2478238"/>
                  <a:pt x="3298298" y="2478238"/>
                </a:cubicBezTo>
                <a:lnTo>
                  <a:pt x="2920898" y="2478238"/>
                </a:lnTo>
                <a:lnTo>
                  <a:pt x="505703" y="2478238"/>
                </a:lnTo>
                <a:lnTo>
                  <a:pt x="128303" y="2478238"/>
                </a:lnTo>
                <a:cubicBezTo>
                  <a:pt x="57443" y="2478238"/>
                  <a:pt x="0" y="2420863"/>
                  <a:pt x="0" y="2350087"/>
                </a:cubicBezTo>
                <a:lnTo>
                  <a:pt x="0" y="2286150"/>
                </a:lnTo>
                <a:lnTo>
                  <a:pt x="0" y="2153892"/>
                </a:lnTo>
                <a:close/>
              </a:path>
            </a:pathLst>
          </a:custGeom>
          <a:ln w="6350">
            <a:solidFill>
              <a:schemeClr val="bg1">
                <a:lumMod val="85000"/>
              </a:schemeClr>
            </a:solidFill>
          </a:ln>
        </p:spPr>
        <p:txBody>
          <a:bodyPr wrap="square" lIns="144000" tIns="144000">
            <a:noAutofit/>
          </a:bodyPr>
          <a:lstStyle>
            <a:lvl1pPr marL="0" indent="0">
              <a:spcAft>
                <a:spcPts val="1200"/>
              </a:spcAft>
              <a:buFont typeface="Wingdings" pitchFamily="2" charset="2"/>
              <a:buNone/>
              <a:defRPr sz="1800" b="1"/>
            </a:lvl1pPr>
            <a:lvl2pPr marL="172800" indent="-172800">
              <a:buFont typeface="Wingdings" pitchFamily="2" charset="2"/>
              <a:buChar char="§"/>
              <a:defRPr sz="1400"/>
            </a:lvl2pPr>
          </a:lstStyle>
          <a:p>
            <a:pPr lvl="0"/>
            <a:endParaRPr lang="en-US" dirty="0"/>
          </a:p>
          <a:p>
            <a:pPr lvl="1"/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1AA987D4-CF9F-D947-B4FF-75698432C64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8003400" y="3238501"/>
            <a:ext cx="3420000" cy="2478237"/>
          </a:xfrm>
          <a:custGeom>
            <a:avLst/>
            <a:gdLst>
              <a:gd name="connsiteX0" fmla="*/ 2402 w 3426600"/>
              <a:gd name="connsiteY0" fmla="*/ 0 h 2478237"/>
              <a:gd name="connsiteX1" fmla="*/ 381000 w 3426600"/>
              <a:gd name="connsiteY1" fmla="*/ 0 h 2478237"/>
              <a:gd name="connsiteX2" fmla="*/ 3048002 w 3426600"/>
              <a:gd name="connsiteY2" fmla="*/ 0 h 2478237"/>
              <a:gd name="connsiteX3" fmla="*/ 3426600 w 3426600"/>
              <a:gd name="connsiteY3" fmla="*/ 0 h 2478237"/>
              <a:gd name="connsiteX4" fmla="*/ 3426600 w 3426600"/>
              <a:gd name="connsiteY4" fmla="*/ 2153891 h 2478237"/>
              <a:gd name="connsiteX5" fmla="*/ 3426600 w 3426600"/>
              <a:gd name="connsiteY5" fmla="*/ 2350086 h 2478237"/>
              <a:gd name="connsiteX6" fmla="*/ 3426600 w 3426600"/>
              <a:gd name="connsiteY6" fmla="*/ 2385039 h 2478237"/>
              <a:gd name="connsiteX7" fmla="*/ 3419535 w 3426600"/>
              <a:gd name="connsiteY7" fmla="*/ 2385039 h 2478237"/>
              <a:gd name="connsiteX8" fmla="*/ 3416517 w 3426600"/>
              <a:gd name="connsiteY8" fmla="*/ 2399968 h 2478237"/>
              <a:gd name="connsiteX9" fmla="*/ 3298298 w 3426600"/>
              <a:gd name="connsiteY9" fmla="*/ 2478237 h 2478237"/>
              <a:gd name="connsiteX10" fmla="*/ 2920898 w 3426600"/>
              <a:gd name="connsiteY10" fmla="*/ 2478237 h 2478237"/>
              <a:gd name="connsiteX11" fmla="*/ 505702 w 3426600"/>
              <a:gd name="connsiteY11" fmla="*/ 2478237 h 2478237"/>
              <a:gd name="connsiteX12" fmla="*/ 128303 w 3426600"/>
              <a:gd name="connsiteY12" fmla="*/ 2478237 h 2478237"/>
              <a:gd name="connsiteX13" fmla="*/ 10083 w 3426600"/>
              <a:gd name="connsiteY13" fmla="*/ 2399968 h 2478237"/>
              <a:gd name="connsiteX14" fmla="*/ 7065 w 3426600"/>
              <a:gd name="connsiteY14" fmla="*/ 2385039 h 2478237"/>
              <a:gd name="connsiteX15" fmla="*/ 2402 w 3426600"/>
              <a:gd name="connsiteY15" fmla="*/ 2385039 h 2478237"/>
              <a:gd name="connsiteX16" fmla="*/ 2402 w 3426600"/>
              <a:gd name="connsiteY16" fmla="*/ 2361970 h 2478237"/>
              <a:gd name="connsiteX17" fmla="*/ 0 w 3426600"/>
              <a:gd name="connsiteY17" fmla="*/ 2350086 h 2478237"/>
              <a:gd name="connsiteX18" fmla="*/ 0 w 3426600"/>
              <a:gd name="connsiteY18" fmla="*/ 2153891 h 2478237"/>
              <a:gd name="connsiteX19" fmla="*/ 2402 w 3426600"/>
              <a:gd name="connsiteY19" fmla="*/ 2153891 h 2478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26600" h="2478237">
                <a:moveTo>
                  <a:pt x="2402" y="0"/>
                </a:moveTo>
                <a:lnTo>
                  <a:pt x="381000" y="0"/>
                </a:lnTo>
                <a:lnTo>
                  <a:pt x="3048002" y="0"/>
                </a:lnTo>
                <a:lnTo>
                  <a:pt x="3426600" y="0"/>
                </a:lnTo>
                <a:lnTo>
                  <a:pt x="3426600" y="2153891"/>
                </a:lnTo>
                <a:lnTo>
                  <a:pt x="3426600" y="2350086"/>
                </a:lnTo>
                <a:lnTo>
                  <a:pt x="3426600" y="2385039"/>
                </a:lnTo>
                <a:lnTo>
                  <a:pt x="3419535" y="2385039"/>
                </a:lnTo>
                <a:lnTo>
                  <a:pt x="3416517" y="2399968"/>
                </a:lnTo>
                <a:cubicBezTo>
                  <a:pt x="3397040" y="2445964"/>
                  <a:pt x="3351442" y="2478237"/>
                  <a:pt x="3298298" y="2478237"/>
                </a:cubicBezTo>
                <a:lnTo>
                  <a:pt x="2920898" y="2478237"/>
                </a:lnTo>
                <a:lnTo>
                  <a:pt x="505702" y="2478237"/>
                </a:lnTo>
                <a:lnTo>
                  <a:pt x="128303" y="2478237"/>
                </a:lnTo>
                <a:cubicBezTo>
                  <a:pt x="75158" y="2478237"/>
                  <a:pt x="29560" y="2445964"/>
                  <a:pt x="10083" y="2399968"/>
                </a:cubicBezTo>
                <a:lnTo>
                  <a:pt x="7065" y="2385039"/>
                </a:lnTo>
                <a:lnTo>
                  <a:pt x="2402" y="2385039"/>
                </a:lnTo>
                <a:lnTo>
                  <a:pt x="2402" y="2361970"/>
                </a:lnTo>
                <a:lnTo>
                  <a:pt x="0" y="2350086"/>
                </a:lnTo>
                <a:lnTo>
                  <a:pt x="0" y="2153891"/>
                </a:lnTo>
                <a:lnTo>
                  <a:pt x="2402" y="2153891"/>
                </a:lnTo>
                <a:close/>
              </a:path>
            </a:pathLst>
          </a:custGeom>
          <a:ln w="6350">
            <a:solidFill>
              <a:schemeClr val="bg1">
                <a:lumMod val="85000"/>
              </a:schemeClr>
            </a:solidFill>
          </a:ln>
        </p:spPr>
        <p:txBody>
          <a:bodyPr vert="horz" wrap="square" lIns="144000" tIns="144000" rIns="91440" bIns="45720" rtlCol="0">
            <a:noAutofit/>
          </a:bodyPr>
          <a:lstStyle>
            <a:lvl1pPr>
              <a:spcAft>
                <a:spcPts val="1200"/>
              </a:spcAft>
              <a:defRPr lang="en-US" sz="1800" b="1" dirty="0" smtClean="0"/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>
              <a:buFont typeface="Wingdings" pitchFamily="2" charset="2"/>
            </a:pPr>
            <a:endParaRPr lang="en-US" dirty="0"/>
          </a:p>
          <a:p>
            <a:pPr lvl="1">
              <a:buFont typeface="Wingdings" pitchFamily="2" charset="2"/>
            </a:pPr>
            <a:endParaRPr lang="en-US" dirty="0"/>
          </a:p>
        </p:txBody>
      </p: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9419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карточки story ic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B7F49C45-794F-0040-AA43-B891C75022A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59599" y="1520825"/>
            <a:ext cx="3427200" cy="1717675"/>
          </a:xfrm>
          <a:custGeom>
            <a:avLst/>
            <a:gdLst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324346 h 1717675"/>
              <a:gd name="connsiteX7" fmla="*/ 3424200 w 3426600"/>
              <a:gd name="connsiteY7" fmla="*/ 445900 h 1717675"/>
              <a:gd name="connsiteX8" fmla="*/ 3424200 w 3426600"/>
              <a:gd name="connsiteY8" fmla="*/ 1336675 h 1717675"/>
              <a:gd name="connsiteX9" fmla="*/ 3424200 w 3426600"/>
              <a:gd name="connsiteY9" fmla="*/ 1717675 h 1717675"/>
              <a:gd name="connsiteX10" fmla="*/ 3043200 w 3426600"/>
              <a:gd name="connsiteY10" fmla="*/ 1717675 h 1717675"/>
              <a:gd name="connsiteX11" fmla="*/ 381000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324346 h 1717675"/>
              <a:gd name="connsiteX16" fmla="*/ 0 w 3426600"/>
              <a:gd name="connsiteY16" fmla="*/ 193674 h 1717675"/>
              <a:gd name="connsiteX17" fmla="*/ 0 w 3426600"/>
              <a:gd name="connsiteY17" fmla="*/ 128151 h 1717675"/>
              <a:gd name="connsiteX18" fmla="*/ 128303 w 3426600"/>
              <a:gd name="connsiteY18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445900 h 1717675"/>
              <a:gd name="connsiteX7" fmla="*/ 3424200 w 3426600"/>
              <a:gd name="connsiteY7" fmla="*/ 1336675 h 1717675"/>
              <a:gd name="connsiteX8" fmla="*/ 3424200 w 3426600"/>
              <a:gd name="connsiteY8" fmla="*/ 1717675 h 1717675"/>
              <a:gd name="connsiteX9" fmla="*/ 3043200 w 3426600"/>
              <a:gd name="connsiteY9" fmla="*/ 1717675 h 1717675"/>
              <a:gd name="connsiteX10" fmla="*/ 381000 w 3426600"/>
              <a:gd name="connsiteY10" fmla="*/ 1717675 h 1717675"/>
              <a:gd name="connsiteX11" fmla="*/ 0 w 3426600"/>
              <a:gd name="connsiteY11" fmla="*/ 1717675 h 1717675"/>
              <a:gd name="connsiteX12" fmla="*/ 0 w 3426600"/>
              <a:gd name="connsiteY12" fmla="*/ 1336675 h 1717675"/>
              <a:gd name="connsiteX13" fmla="*/ 0 w 3426600"/>
              <a:gd name="connsiteY13" fmla="*/ 469675 h 1717675"/>
              <a:gd name="connsiteX14" fmla="*/ 0 w 3426600"/>
              <a:gd name="connsiteY14" fmla="*/ 324346 h 1717675"/>
              <a:gd name="connsiteX15" fmla="*/ 0 w 3426600"/>
              <a:gd name="connsiteY15" fmla="*/ 193674 h 1717675"/>
              <a:gd name="connsiteX16" fmla="*/ 0 w 3426600"/>
              <a:gd name="connsiteY16" fmla="*/ 128151 h 1717675"/>
              <a:gd name="connsiteX17" fmla="*/ 128303 w 3426600"/>
              <a:gd name="connsiteY17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336675 h 1717675"/>
              <a:gd name="connsiteX7" fmla="*/ 3424200 w 3426600"/>
              <a:gd name="connsiteY7" fmla="*/ 1717675 h 1717675"/>
              <a:gd name="connsiteX8" fmla="*/ 3043200 w 3426600"/>
              <a:gd name="connsiteY8" fmla="*/ 1717675 h 1717675"/>
              <a:gd name="connsiteX9" fmla="*/ 381000 w 3426600"/>
              <a:gd name="connsiteY9" fmla="*/ 1717675 h 1717675"/>
              <a:gd name="connsiteX10" fmla="*/ 0 w 3426600"/>
              <a:gd name="connsiteY10" fmla="*/ 1717675 h 1717675"/>
              <a:gd name="connsiteX11" fmla="*/ 0 w 3426600"/>
              <a:gd name="connsiteY11" fmla="*/ 1336675 h 1717675"/>
              <a:gd name="connsiteX12" fmla="*/ 0 w 3426600"/>
              <a:gd name="connsiteY12" fmla="*/ 469675 h 1717675"/>
              <a:gd name="connsiteX13" fmla="*/ 0 w 3426600"/>
              <a:gd name="connsiteY13" fmla="*/ 324346 h 1717675"/>
              <a:gd name="connsiteX14" fmla="*/ 0 w 3426600"/>
              <a:gd name="connsiteY14" fmla="*/ 193674 h 1717675"/>
              <a:gd name="connsiteX15" fmla="*/ 0 w 3426600"/>
              <a:gd name="connsiteY15" fmla="*/ 128151 h 1717675"/>
              <a:gd name="connsiteX16" fmla="*/ 128303 w 3426600"/>
              <a:gd name="connsiteY16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3043200 w 3426600"/>
              <a:gd name="connsiteY7" fmla="*/ 1717675 h 1717675"/>
              <a:gd name="connsiteX8" fmla="*/ 381000 w 3426600"/>
              <a:gd name="connsiteY8" fmla="*/ 1717675 h 1717675"/>
              <a:gd name="connsiteX9" fmla="*/ 0 w 3426600"/>
              <a:gd name="connsiteY9" fmla="*/ 1717675 h 1717675"/>
              <a:gd name="connsiteX10" fmla="*/ 0 w 3426600"/>
              <a:gd name="connsiteY10" fmla="*/ 1336675 h 1717675"/>
              <a:gd name="connsiteX11" fmla="*/ 0 w 3426600"/>
              <a:gd name="connsiteY11" fmla="*/ 469675 h 1717675"/>
              <a:gd name="connsiteX12" fmla="*/ 0 w 3426600"/>
              <a:gd name="connsiteY12" fmla="*/ 324346 h 1717675"/>
              <a:gd name="connsiteX13" fmla="*/ 0 w 3426600"/>
              <a:gd name="connsiteY13" fmla="*/ 193674 h 1717675"/>
              <a:gd name="connsiteX14" fmla="*/ 0 w 3426600"/>
              <a:gd name="connsiteY14" fmla="*/ 128151 h 1717675"/>
              <a:gd name="connsiteX15" fmla="*/ 128303 w 3426600"/>
              <a:gd name="connsiteY15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381000 w 3426600"/>
              <a:gd name="connsiteY7" fmla="*/ 1717675 h 1717675"/>
              <a:gd name="connsiteX8" fmla="*/ 0 w 3426600"/>
              <a:gd name="connsiteY8" fmla="*/ 1717675 h 1717675"/>
              <a:gd name="connsiteX9" fmla="*/ 0 w 3426600"/>
              <a:gd name="connsiteY9" fmla="*/ 1336675 h 1717675"/>
              <a:gd name="connsiteX10" fmla="*/ 0 w 3426600"/>
              <a:gd name="connsiteY10" fmla="*/ 469675 h 1717675"/>
              <a:gd name="connsiteX11" fmla="*/ 0 w 3426600"/>
              <a:gd name="connsiteY11" fmla="*/ 324346 h 1717675"/>
              <a:gd name="connsiteX12" fmla="*/ 0 w 3426600"/>
              <a:gd name="connsiteY12" fmla="*/ 193674 h 1717675"/>
              <a:gd name="connsiteX13" fmla="*/ 0 w 3426600"/>
              <a:gd name="connsiteY13" fmla="*/ 128151 h 1717675"/>
              <a:gd name="connsiteX14" fmla="*/ 128303 w 3426600"/>
              <a:gd name="connsiteY14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1336675 h 1717675"/>
              <a:gd name="connsiteX9" fmla="*/ 0 w 3426600"/>
              <a:gd name="connsiteY9" fmla="*/ 469675 h 1717675"/>
              <a:gd name="connsiteX10" fmla="*/ 0 w 3426600"/>
              <a:gd name="connsiteY10" fmla="*/ 324346 h 1717675"/>
              <a:gd name="connsiteX11" fmla="*/ 0 w 3426600"/>
              <a:gd name="connsiteY11" fmla="*/ 193674 h 1717675"/>
              <a:gd name="connsiteX12" fmla="*/ 0 w 3426600"/>
              <a:gd name="connsiteY12" fmla="*/ 128151 h 1717675"/>
              <a:gd name="connsiteX13" fmla="*/ 128303 w 3426600"/>
              <a:gd name="connsiteY13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469675 h 1717675"/>
              <a:gd name="connsiteX9" fmla="*/ 0 w 3426600"/>
              <a:gd name="connsiteY9" fmla="*/ 324346 h 1717675"/>
              <a:gd name="connsiteX10" fmla="*/ 0 w 3426600"/>
              <a:gd name="connsiteY10" fmla="*/ 193674 h 1717675"/>
              <a:gd name="connsiteX11" fmla="*/ 0 w 3426600"/>
              <a:gd name="connsiteY11" fmla="*/ 128151 h 1717675"/>
              <a:gd name="connsiteX12" fmla="*/ 128303 w 3426600"/>
              <a:gd name="connsiteY12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324346 h 1717675"/>
              <a:gd name="connsiteX9" fmla="*/ 0 w 3426600"/>
              <a:gd name="connsiteY9" fmla="*/ 193674 h 1717675"/>
              <a:gd name="connsiteX10" fmla="*/ 0 w 3426600"/>
              <a:gd name="connsiteY10" fmla="*/ 128151 h 1717675"/>
              <a:gd name="connsiteX11" fmla="*/ 128303 w 3426600"/>
              <a:gd name="connsiteY11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193674 h 1717675"/>
              <a:gd name="connsiteX9" fmla="*/ 0 w 3426600"/>
              <a:gd name="connsiteY9" fmla="*/ 128151 h 1717675"/>
              <a:gd name="connsiteX10" fmla="*/ 128303 w 3426600"/>
              <a:gd name="connsiteY10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4200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128151 h 1717675"/>
              <a:gd name="connsiteX9" fmla="*/ 128303 w 3426600"/>
              <a:gd name="connsiteY9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4200 w 3426600"/>
              <a:gd name="connsiteY5" fmla="*/ 1717675 h 1717675"/>
              <a:gd name="connsiteX6" fmla="*/ 0 w 3426600"/>
              <a:gd name="connsiteY6" fmla="*/ 1717675 h 1717675"/>
              <a:gd name="connsiteX7" fmla="*/ 0 w 3426600"/>
              <a:gd name="connsiteY7" fmla="*/ 128151 h 1717675"/>
              <a:gd name="connsiteX8" fmla="*/ 128303 w 3426600"/>
              <a:gd name="connsiteY8" fmla="*/ 0 h 171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26600" h="1717675">
                <a:moveTo>
                  <a:pt x="128303" y="0"/>
                </a:moveTo>
                <a:lnTo>
                  <a:pt x="505703" y="0"/>
                </a:lnTo>
                <a:lnTo>
                  <a:pt x="2920898" y="0"/>
                </a:lnTo>
                <a:lnTo>
                  <a:pt x="3298298" y="0"/>
                </a:lnTo>
                <a:cubicBezTo>
                  <a:pt x="3369157" y="0"/>
                  <a:pt x="3426600" y="57375"/>
                  <a:pt x="3426600" y="128151"/>
                </a:cubicBezTo>
                <a:lnTo>
                  <a:pt x="3424200" y="1717675"/>
                </a:lnTo>
                <a:lnTo>
                  <a:pt x="0" y="1717675"/>
                </a:lnTo>
                <a:lnTo>
                  <a:pt x="0" y="128151"/>
                </a:lnTo>
                <a:cubicBezTo>
                  <a:pt x="0" y="57375"/>
                  <a:pt x="57443" y="0"/>
                  <a:pt x="128303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B303DF0-DF0C-AA40-86E5-79E84B20BA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78800" y="3238501"/>
            <a:ext cx="3427200" cy="2478237"/>
          </a:xfrm>
          <a:custGeom>
            <a:avLst/>
            <a:gdLst>
              <a:gd name="connsiteX0" fmla="*/ 2400 w 3426600"/>
              <a:gd name="connsiteY0" fmla="*/ 0 h 2478237"/>
              <a:gd name="connsiteX1" fmla="*/ 381000 w 3426600"/>
              <a:gd name="connsiteY1" fmla="*/ 0 h 2478237"/>
              <a:gd name="connsiteX2" fmla="*/ 3048000 w 3426600"/>
              <a:gd name="connsiteY2" fmla="*/ 0 h 2478237"/>
              <a:gd name="connsiteX3" fmla="*/ 3426600 w 3426600"/>
              <a:gd name="connsiteY3" fmla="*/ 0 h 2478237"/>
              <a:gd name="connsiteX4" fmla="*/ 3426600 w 3426600"/>
              <a:gd name="connsiteY4" fmla="*/ 2153891 h 2478237"/>
              <a:gd name="connsiteX5" fmla="*/ 3426600 w 3426600"/>
              <a:gd name="connsiteY5" fmla="*/ 2350086 h 2478237"/>
              <a:gd name="connsiteX6" fmla="*/ 3426600 w 3426600"/>
              <a:gd name="connsiteY6" fmla="*/ 2385039 h 2478237"/>
              <a:gd name="connsiteX7" fmla="*/ 3419535 w 3426600"/>
              <a:gd name="connsiteY7" fmla="*/ 2385039 h 2478237"/>
              <a:gd name="connsiteX8" fmla="*/ 3416518 w 3426600"/>
              <a:gd name="connsiteY8" fmla="*/ 2399968 h 2478237"/>
              <a:gd name="connsiteX9" fmla="*/ 3298298 w 3426600"/>
              <a:gd name="connsiteY9" fmla="*/ 2478237 h 2478237"/>
              <a:gd name="connsiteX10" fmla="*/ 2920898 w 3426600"/>
              <a:gd name="connsiteY10" fmla="*/ 2478237 h 2478237"/>
              <a:gd name="connsiteX11" fmla="*/ 505703 w 3426600"/>
              <a:gd name="connsiteY11" fmla="*/ 2478237 h 2478237"/>
              <a:gd name="connsiteX12" fmla="*/ 128303 w 3426600"/>
              <a:gd name="connsiteY12" fmla="*/ 2478237 h 2478237"/>
              <a:gd name="connsiteX13" fmla="*/ 10083 w 3426600"/>
              <a:gd name="connsiteY13" fmla="*/ 2399968 h 2478237"/>
              <a:gd name="connsiteX14" fmla="*/ 7065 w 3426600"/>
              <a:gd name="connsiteY14" fmla="*/ 2385039 h 2478237"/>
              <a:gd name="connsiteX15" fmla="*/ 2400 w 3426600"/>
              <a:gd name="connsiteY15" fmla="*/ 2385039 h 2478237"/>
              <a:gd name="connsiteX16" fmla="*/ 2400 w 3426600"/>
              <a:gd name="connsiteY16" fmla="*/ 2361960 h 2478237"/>
              <a:gd name="connsiteX17" fmla="*/ 0 w 3426600"/>
              <a:gd name="connsiteY17" fmla="*/ 2350086 h 2478237"/>
              <a:gd name="connsiteX18" fmla="*/ 0 w 3426600"/>
              <a:gd name="connsiteY18" fmla="*/ 2153891 h 2478237"/>
              <a:gd name="connsiteX19" fmla="*/ 2400 w 3426600"/>
              <a:gd name="connsiteY19" fmla="*/ 2153891 h 2478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26600" h="2478237">
                <a:moveTo>
                  <a:pt x="2400" y="0"/>
                </a:moveTo>
                <a:lnTo>
                  <a:pt x="381000" y="0"/>
                </a:lnTo>
                <a:lnTo>
                  <a:pt x="3048000" y="0"/>
                </a:lnTo>
                <a:lnTo>
                  <a:pt x="3426600" y="0"/>
                </a:lnTo>
                <a:lnTo>
                  <a:pt x="3426600" y="2153891"/>
                </a:lnTo>
                <a:lnTo>
                  <a:pt x="3426600" y="2350086"/>
                </a:lnTo>
                <a:lnTo>
                  <a:pt x="3426600" y="2385039"/>
                </a:lnTo>
                <a:lnTo>
                  <a:pt x="3419535" y="2385039"/>
                </a:lnTo>
                <a:lnTo>
                  <a:pt x="3416518" y="2399968"/>
                </a:lnTo>
                <a:cubicBezTo>
                  <a:pt x="3397040" y="2445964"/>
                  <a:pt x="3351442" y="2478237"/>
                  <a:pt x="3298298" y="2478237"/>
                </a:cubicBezTo>
                <a:lnTo>
                  <a:pt x="2920898" y="2478237"/>
                </a:lnTo>
                <a:lnTo>
                  <a:pt x="505703" y="2478237"/>
                </a:lnTo>
                <a:lnTo>
                  <a:pt x="128303" y="2478237"/>
                </a:lnTo>
                <a:cubicBezTo>
                  <a:pt x="75158" y="2478237"/>
                  <a:pt x="29560" y="2445964"/>
                  <a:pt x="10083" y="2399968"/>
                </a:cubicBezTo>
                <a:lnTo>
                  <a:pt x="7065" y="2385039"/>
                </a:lnTo>
                <a:lnTo>
                  <a:pt x="2400" y="2385039"/>
                </a:lnTo>
                <a:lnTo>
                  <a:pt x="2400" y="2361960"/>
                </a:lnTo>
                <a:lnTo>
                  <a:pt x="0" y="2350086"/>
                </a:lnTo>
                <a:lnTo>
                  <a:pt x="0" y="2153891"/>
                </a:lnTo>
                <a:lnTo>
                  <a:pt x="2400" y="2153891"/>
                </a:lnTo>
                <a:close/>
              </a:path>
            </a:pathLst>
          </a:custGeom>
          <a:solidFill>
            <a:schemeClr val="bg1"/>
          </a:solidFill>
          <a:ln w="6350">
            <a:noFill/>
          </a:ln>
        </p:spPr>
        <p:txBody>
          <a:bodyPr vert="horz" wrap="square" lIns="144000" tIns="144000" rIns="91440" bIns="45720" rtlCol="0">
            <a:noAutofit/>
          </a:bodyPr>
          <a:lstStyle>
            <a:lvl1pPr>
              <a:spcAft>
                <a:spcPts val="1200"/>
              </a:spcAft>
              <a:defRPr lang="en-US" sz="1800" b="1" dirty="0" smtClean="0"/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>
              <a:buFont typeface="Wingdings" pitchFamily="2" charset="2"/>
            </a:pPr>
            <a:endParaRPr lang="en-US" dirty="0"/>
          </a:p>
          <a:p>
            <a:pPr lvl="1">
              <a:buFont typeface="Wingdings" pitchFamily="2" charset="2"/>
            </a:pPr>
            <a:endParaRPr lang="en-US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62F41B94-FAE9-0A43-95AB-79699E3FDC4E}"/>
              </a:ext>
            </a:extLst>
          </p:cNvPr>
          <p:cNvSpPr>
            <a:spLocks noGrp="1"/>
          </p:cNvSpPr>
          <p:nvPr userDrawn="1">
            <p:ph type="pic" sz="quarter" idx="22"/>
          </p:nvPr>
        </p:nvSpPr>
        <p:spPr>
          <a:xfrm>
            <a:off x="4378800" y="1520826"/>
            <a:ext cx="3426600" cy="1720850"/>
          </a:xfrm>
          <a:custGeom>
            <a:avLst/>
            <a:gdLst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800 w 3426600"/>
              <a:gd name="connsiteY6" fmla="*/ 324346 h 1717675"/>
              <a:gd name="connsiteX7" fmla="*/ 3421800 w 3426600"/>
              <a:gd name="connsiteY7" fmla="*/ 445900 h 1717675"/>
              <a:gd name="connsiteX8" fmla="*/ 3421800 w 3426600"/>
              <a:gd name="connsiteY8" fmla="*/ 1336675 h 1717675"/>
              <a:gd name="connsiteX9" fmla="*/ 3421800 w 3426600"/>
              <a:gd name="connsiteY9" fmla="*/ 1717675 h 1717675"/>
              <a:gd name="connsiteX10" fmla="*/ 3043200 w 3426600"/>
              <a:gd name="connsiteY10" fmla="*/ 1717675 h 1717675"/>
              <a:gd name="connsiteX11" fmla="*/ 378600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324346 h 1717675"/>
              <a:gd name="connsiteX16" fmla="*/ 0 w 3426600"/>
              <a:gd name="connsiteY16" fmla="*/ 193674 h 1717675"/>
              <a:gd name="connsiteX17" fmla="*/ 0 w 3426600"/>
              <a:gd name="connsiteY17" fmla="*/ 128151 h 1717675"/>
              <a:gd name="connsiteX18" fmla="*/ 128303 w 3426600"/>
              <a:gd name="connsiteY18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800 w 3426600"/>
              <a:gd name="connsiteY6" fmla="*/ 324346 h 1717675"/>
              <a:gd name="connsiteX7" fmla="*/ 3421800 w 3426600"/>
              <a:gd name="connsiteY7" fmla="*/ 1336675 h 1717675"/>
              <a:gd name="connsiteX8" fmla="*/ 3421800 w 3426600"/>
              <a:gd name="connsiteY8" fmla="*/ 1717675 h 1717675"/>
              <a:gd name="connsiteX9" fmla="*/ 3043200 w 3426600"/>
              <a:gd name="connsiteY9" fmla="*/ 1717675 h 1717675"/>
              <a:gd name="connsiteX10" fmla="*/ 378600 w 3426600"/>
              <a:gd name="connsiteY10" fmla="*/ 1717675 h 1717675"/>
              <a:gd name="connsiteX11" fmla="*/ 0 w 3426600"/>
              <a:gd name="connsiteY11" fmla="*/ 1717675 h 1717675"/>
              <a:gd name="connsiteX12" fmla="*/ 0 w 3426600"/>
              <a:gd name="connsiteY12" fmla="*/ 1336675 h 1717675"/>
              <a:gd name="connsiteX13" fmla="*/ 0 w 3426600"/>
              <a:gd name="connsiteY13" fmla="*/ 469675 h 1717675"/>
              <a:gd name="connsiteX14" fmla="*/ 0 w 3426600"/>
              <a:gd name="connsiteY14" fmla="*/ 324346 h 1717675"/>
              <a:gd name="connsiteX15" fmla="*/ 0 w 3426600"/>
              <a:gd name="connsiteY15" fmla="*/ 193674 h 1717675"/>
              <a:gd name="connsiteX16" fmla="*/ 0 w 3426600"/>
              <a:gd name="connsiteY16" fmla="*/ 128151 h 1717675"/>
              <a:gd name="connsiteX17" fmla="*/ 128303 w 3426600"/>
              <a:gd name="connsiteY17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800 w 3426600"/>
              <a:gd name="connsiteY6" fmla="*/ 1336675 h 1717675"/>
              <a:gd name="connsiteX7" fmla="*/ 3421800 w 3426600"/>
              <a:gd name="connsiteY7" fmla="*/ 1717675 h 1717675"/>
              <a:gd name="connsiteX8" fmla="*/ 3043200 w 3426600"/>
              <a:gd name="connsiteY8" fmla="*/ 1717675 h 1717675"/>
              <a:gd name="connsiteX9" fmla="*/ 378600 w 3426600"/>
              <a:gd name="connsiteY9" fmla="*/ 1717675 h 1717675"/>
              <a:gd name="connsiteX10" fmla="*/ 0 w 3426600"/>
              <a:gd name="connsiteY10" fmla="*/ 1717675 h 1717675"/>
              <a:gd name="connsiteX11" fmla="*/ 0 w 3426600"/>
              <a:gd name="connsiteY11" fmla="*/ 1336675 h 1717675"/>
              <a:gd name="connsiteX12" fmla="*/ 0 w 3426600"/>
              <a:gd name="connsiteY12" fmla="*/ 469675 h 1717675"/>
              <a:gd name="connsiteX13" fmla="*/ 0 w 3426600"/>
              <a:gd name="connsiteY13" fmla="*/ 324346 h 1717675"/>
              <a:gd name="connsiteX14" fmla="*/ 0 w 3426600"/>
              <a:gd name="connsiteY14" fmla="*/ 193674 h 1717675"/>
              <a:gd name="connsiteX15" fmla="*/ 0 w 3426600"/>
              <a:gd name="connsiteY15" fmla="*/ 128151 h 1717675"/>
              <a:gd name="connsiteX16" fmla="*/ 128303 w 3426600"/>
              <a:gd name="connsiteY16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1800 w 3426600"/>
              <a:gd name="connsiteY5" fmla="*/ 1336675 h 1717675"/>
              <a:gd name="connsiteX6" fmla="*/ 3421800 w 3426600"/>
              <a:gd name="connsiteY6" fmla="*/ 1717675 h 1717675"/>
              <a:gd name="connsiteX7" fmla="*/ 3043200 w 3426600"/>
              <a:gd name="connsiteY7" fmla="*/ 1717675 h 1717675"/>
              <a:gd name="connsiteX8" fmla="*/ 378600 w 3426600"/>
              <a:gd name="connsiteY8" fmla="*/ 1717675 h 1717675"/>
              <a:gd name="connsiteX9" fmla="*/ 0 w 3426600"/>
              <a:gd name="connsiteY9" fmla="*/ 1717675 h 1717675"/>
              <a:gd name="connsiteX10" fmla="*/ 0 w 3426600"/>
              <a:gd name="connsiteY10" fmla="*/ 1336675 h 1717675"/>
              <a:gd name="connsiteX11" fmla="*/ 0 w 3426600"/>
              <a:gd name="connsiteY11" fmla="*/ 469675 h 1717675"/>
              <a:gd name="connsiteX12" fmla="*/ 0 w 3426600"/>
              <a:gd name="connsiteY12" fmla="*/ 324346 h 1717675"/>
              <a:gd name="connsiteX13" fmla="*/ 0 w 3426600"/>
              <a:gd name="connsiteY13" fmla="*/ 193674 h 1717675"/>
              <a:gd name="connsiteX14" fmla="*/ 0 w 3426600"/>
              <a:gd name="connsiteY14" fmla="*/ 128151 h 1717675"/>
              <a:gd name="connsiteX15" fmla="*/ 128303 w 3426600"/>
              <a:gd name="connsiteY15" fmla="*/ 0 h 1717675"/>
              <a:gd name="connsiteX0" fmla="*/ 128303 w 3426600"/>
              <a:gd name="connsiteY0" fmla="*/ 0 h 1717675"/>
              <a:gd name="connsiteX1" fmla="*/ 505703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1800 w 3426600"/>
              <a:gd name="connsiteY5" fmla="*/ 1717675 h 1717675"/>
              <a:gd name="connsiteX6" fmla="*/ 3043200 w 3426600"/>
              <a:gd name="connsiteY6" fmla="*/ 1717675 h 1717675"/>
              <a:gd name="connsiteX7" fmla="*/ 378600 w 3426600"/>
              <a:gd name="connsiteY7" fmla="*/ 1717675 h 1717675"/>
              <a:gd name="connsiteX8" fmla="*/ 0 w 3426600"/>
              <a:gd name="connsiteY8" fmla="*/ 1717675 h 1717675"/>
              <a:gd name="connsiteX9" fmla="*/ 0 w 3426600"/>
              <a:gd name="connsiteY9" fmla="*/ 1336675 h 1717675"/>
              <a:gd name="connsiteX10" fmla="*/ 0 w 3426600"/>
              <a:gd name="connsiteY10" fmla="*/ 469675 h 1717675"/>
              <a:gd name="connsiteX11" fmla="*/ 0 w 3426600"/>
              <a:gd name="connsiteY11" fmla="*/ 324346 h 1717675"/>
              <a:gd name="connsiteX12" fmla="*/ 0 w 3426600"/>
              <a:gd name="connsiteY12" fmla="*/ 193674 h 1717675"/>
              <a:gd name="connsiteX13" fmla="*/ 0 w 3426600"/>
              <a:gd name="connsiteY13" fmla="*/ 128151 h 1717675"/>
              <a:gd name="connsiteX14" fmla="*/ 128303 w 3426600"/>
              <a:gd name="connsiteY14" fmla="*/ 0 h 1717675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3043200 w 3426600"/>
              <a:gd name="connsiteY6" fmla="*/ 1717675 h 1720850"/>
              <a:gd name="connsiteX7" fmla="*/ 378600 w 3426600"/>
              <a:gd name="connsiteY7" fmla="*/ 1717675 h 1720850"/>
              <a:gd name="connsiteX8" fmla="*/ 0 w 3426600"/>
              <a:gd name="connsiteY8" fmla="*/ 1717675 h 1720850"/>
              <a:gd name="connsiteX9" fmla="*/ 0 w 3426600"/>
              <a:gd name="connsiteY9" fmla="*/ 1336675 h 1720850"/>
              <a:gd name="connsiteX10" fmla="*/ 0 w 3426600"/>
              <a:gd name="connsiteY10" fmla="*/ 469675 h 1720850"/>
              <a:gd name="connsiteX11" fmla="*/ 0 w 3426600"/>
              <a:gd name="connsiteY11" fmla="*/ 324346 h 1720850"/>
              <a:gd name="connsiteX12" fmla="*/ 0 w 3426600"/>
              <a:gd name="connsiteY12" fmla="*/ 193674 h 1720850"/>
              <a:gd name="connsiteX13" fmla="*/ 0 w 3426600"/>
              <a:gd name="connsiteY13" fmla="*/ 128151 h 1720850"/>
              <a:gd name="connsiteX14" fmla="*/ 128303 w 3426600"/>
              <a:gd name="connsiteY14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378600 w 3426600"/>
              <a:gd name="connsiteY6" fmla="*/ 1717675 h 1720850"/>
              <a:gd name="connsiteX7" fmla="*/ 0 w 3426600"/>
              <a:gd name="connsiteY7" fmla="*/ 1717675 h 1720850"/>
              <a:gd name="connsiteX8" fmla="*/ 0 w 3426600"/>
              <a:gd name="connsiteY8" fmla="*/ 1336675 h 1720850"/>
              <a:gd name="connsiteX9" fmla="*/ 0 w 3426600"/>
              <a:gd name="connsiteY9" fmla="*/ 469675 h 1720850"/>
              <a:gd name="connsiteX10" fmla="*/ 0 w 3426600"/>
              <a:gd name="connsiteY10" fmla="*/ 324346 h 1720850"/>
              <a:gd name="connsiteX11" fmla="*/ 0 w 3426600"/>
              <a:gd name="connsiteY11" fmla="*/ 193674 h 1720850"/>
              <a:gd name="connsiteX12" fmla="*/ 0 w 3426600"/>
              <a:gd name="connsiteY12" fmla="*/ 128151 h 1720850"/>
              <a:gd name="connsiteX13" fmla="*/ 128303 w 3426600"/>
              <a:gd name="connsiteY13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1336675 h 1720850"/>
              <a:gd name="connsiteX8" fmla="*/ 0 w 3426600"/>
              <a:gd name="connsiteY8" fmla="*/ 469675 h 1720850"/>
              <a:gd name="connsiteX9" fmla="*/ 0 w 3426600"/>
              <a:gd name="connsiteY9" fmla="*/ 324346 h 1720850"/>
              <a:gd name="connsiteX10" fmla="*/ 0 w 3426600"/>
              <a:gd name="connsiteY10" fmla="*/ 193674 h 1720850"/>
              <a:gd name="connsiteX11" fmla="*/ 0 w 3426600"/>
              <a:gd name="connsiteY11" fmla="*/ 128151 h 1720850"/>
              <a:gd name="connsiteX12" fmla="*/ 128303 w 3426600"/>
              <a:gd name="connsiteY12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469675 h 1720850"/>
              <a:gd name="connsiteX8" fmla="*/ 0 w 3426600"/>
              <a:gd name="connsiteY8" fmla="*/ 324346 h 1720850"/>
              <a:gd name="connsiteX9" fmla="*/ 0 w 3426600"/>
              <a:gd name="connsiteY9" fmla="*/ 193674 h 1720850"/>
              <a:gd name="connsiteX10" fmla="*/ 0 w 3426600"/>
              <a:gd name="connsiteY10" fmla="*/ 128151 h 1720850"/>
              <a:gd name="connsiteX11" fmla="*/ 128303 w 3426600"/>
              <a:gd name="connsiteY11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324346 h 1720850"/>
              <a:gd name="connsiteX8" fmla="*/ 0 w 3426600"/>
              <a:gd name="connsiteY8" fmla="*/ 193674 h 1720850"/>
              <a:gd name="connsiteX9" fmla="*/ 0 w 3426600"/>
              <a:gd name="connsiteY9" fmla="*/ 128151 h 1720850"/>
              <a:gd name="connsiteX10" fmla="*/ 128303 w 3426600"/>
              <a:gd name="connsiteY10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193674 h 1720850"/>
              <a:gd name="connsiteX8" fmla="*/ 0 w 3426600"/>
              <a:gd name="connsiteY8" fmla="*/ 128151 h 1720850"/>
              <a:gd name="connsiteX9" fmla="*/ 128303 w 3426600"/>
              <a:gd name="connsiteY9" fmla="*/ 0 h 1720850"/>
              <a:gd name="connsiteX0" fmla="*/ 128303 w 3426600"/>
              <a:gd name="connsiteY0" fmla="*/ 0 h 1720850"/>
              <a:gd name="connsiteX1" fmla="*/ 505703 w 3426600"/>
              <a:gd name="connsiteY1" fmla="*/ 0 h 1720850"/>
              <a:gd name="connsiteX2" fmla="*/ 2920898 w 3426600"/>
              <a:gd name="connsiteY2" fmla="*/ 0 h 1720850"/>
              <a:gd name="connsiteX3" fmla="*/ 3298298 w 3426600"/>
              <a:gd name="connsiteY3" fmla="*/ 0 h 1720850"/>
              <a:gd name="connsiteX4" fmla="*/ 3426600 w 3426600"/>
              <a:gd name="connsiteY4" fmla="*/ 128151 h 1720850"/>
              <a:gd name="connsiteX5" fmla="*/ 3421800 w 3426600"/>
              <a:gd name="connsiteY5" fmla="*/ 1720850 h 1720850"/>
              <a:gd name="connsiteX6" fmla="*/ 0 w 3426600"/>
              <a:gd name="connsiteY6" fmla="*/ 1717675 h 1720850"/>
              <a:gd name="connsiteX7" fmla="*/ 0 w 3426600"/>
              <a:gd name="connsiteY7" fmla="*/ 128151 h 1720850"/>
              <a:gd name="connsiteX8" fmla="*/ 128303 w 3426600"/>
              <a:gd name="connsiteY8" fmla="*/ 0 h 172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26600" h="1720850">
                <a:moveTo>
                  <a:pt x="128303" y="0"/>
                </a:moveTo>
                <a:lnTo>
                  <a:pt x="505703" y="0"/>
                </a:lnTo>
                <a:lnTo>
                  <a:pt x="2920898" y="0"/>
                </a:lnTo>
                <a:lnTo>
                  <a:pt x="3298298" y="0"/>
                </a:lnTo>
                <a:cubicBezTo>
                  <a:pt x="3369157" y="0"/>
                  <a:pt x="3426600" y="57375"/>
                  <a:pt x="3426600" y="128151"/>
                </a:cubicBezTo>
                <a:lnTo>
                  <a:pt x="3421800" y="1720850"/>
                </a:lnTo>
                <a:lnTo>
                  <a:pt x="0" y="1717675"/>
                </a:lnTo>
                <a:lnTo>
                  <a:pt x="0" y="128151"/>
                </a:lnTo>
                <a:cubicBezTo>
                  <a:pt x="0" y="57375"/>
                  <a:pt x="57443" y="0"/>
                  <a:pt x="128303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64" name="Picture Placeholder 63">
            <a:extLst>
              <a:ext uri="{FF2B5EF4-FFF2-40B4-BE49-F238E27FC236}">
                <a16:creationId xmlns:a16="http://schemas.microsoft.com/office/drawing/2014/main" id="{8325A1C5-FF58-4345-91B3-ABC593262141}"/>
              </a:ext>
            </a:extLst>
          </p:cNvPr>
          <p:cNvSpPr>
            <a:spLocks noGrp="1"/>
          </p:cNvSpPr>
          <p:nvPr userDrawn="1">
            <p:ph type="pic" sz="quarter" idx="23"/>
          </p:nvPr>
        </p:nvSpPr>
        <p:spPr>
          <a:xfrm>
            <a:off x="8003400" y="1520825"/>
            <a:ext cx="3426600" cy="1717675"/>
          </a:xfrm>
          <a:custGeom>
            <a:avLst/>
            <a:gdLst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324346 h 1717675"/>
              <a:gd name="connsiteX16" fmla="*/ 0 w 3426600"/>
              <a:gd name="connsiteY16" fmla="*/ 193674 h 1717675"/>
              <a:gd name="connsiteX17" fmla="*/ 0 w 3426600"/>
              <a:gd name="connsiteY17" fmla="*/ 128151 h 1717675"/>
              <a:gd name="connsiteX18" fmla="*/ 128303 w 3426600"/>
              <a:gd name="connsiteY18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193674 h 1717675"/>
              <a:gd name="connsiteX16" fmla="*/ 0 w 3426600"/>
              <a:gd name="connsiteY16" fmla="*/ 128151 h 1717675"/>
              <a:gd name="connsiteX17" fmla="*/ 128303 w 3426600"/>
              <a:gd name="connsiteY17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469675 h 1717675"/>
              <a:gd name="connsiteX15" fmla="*/ 0 w 3426600"/>
              <a:gd name="connsiteY15" fmla="*/ 128151 h 1717675"/>
              <a:gd name="connsiteX16" fmla="*/ 128303 w 3426600"/>
              <a:gd name="connsiteY16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336675 h 1717675"/>
              <a:gd name="connsiteX14" fmla="*/ 0 w 3426600"/>
              <a:gd name="connsiteY14" fmla="*/ 128151 h 1717675"/>
              <a:gd name="connsiteX15" fmla="*/ 128303 w 3426600"/>
              <a:gd name="connsiteY15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378598 w 3426600"/>
              <a:gd name="connsiteY11" fmla="*/ 1717675 h 1717675"/>
              <a:gd name="connsiteX12" fmla="*/ 0 w 3426600"/>
              <a:gd name="connsiteY12" fmla="*/ 1717675 h 1717675"/>
              <a:gd name="connsiteX13" fmla="*/ 0 w 3426600"/>
              <a:gd name="connsiteY13" fmla="*/ 128151 h 1717675"/>
              <a:gd name="connsiteX14" fmla="*/ 128303 w 3426600"/>
              <a:gd name="connsiteY14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3043200 w 3426600"/>
              <a:gd name="connsiteY10" fmla="*/ 1717675 h 1717675"/>
              <a:gd name="connsiteX11" fmla="*/ 0 w 3426600"/>
              <a:gd name="connsiteY11" fmla="*/ 1717675 h 1717675"/>
              <a:gd name="connsiteX12" fmla="*/ 0 w 3426600"/>
              <a:gd name="connsiteY12" fmla="*/ 128151 h 1717675"/>
              <a:gd name="connsiteX13" fmla="*/ 128303 w 3426600"/>
              <a:gd name="connsiteY13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336675 h 1717675"/>
              <a:gd name="connsiteX9" fmla="*/ 3421798 w 3426600"/>
              <a:gd name="connsiteY9" fmla="*/ 1717675 h 1717675"/>
              <a:gd name="connsiteX10" fmla="*/ 0 w 3426600"/>
              <a:gd name="connsiteY10" fmla="*/ 1717675 h 1717675"/>
              <a:gd name="connsiteX11" fmla="*/ 0 w 3426600"/>
              <a:gd name="connsiteY11" fmla="*/ 128151 h 1717675"/>
              <a:gd name="connsiteX12" fmla="*/ 128303 w 3426600"/>
              <a:gd name="connsiteY12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445900 h 1717675"/>
              <a:gd name="connsiteX8" fmla="*/ 3421798 w 3426600"/>
              <a:gd name="connsiteY8" fmla="*/ 1717675 h 1717675"/>
              <a:gd name="connsiteX9" fmla="*/ 0 w 3426600"/>
              <a:gd name="connsiteY9" fmla="*/ 1717675 h 1717675"/>
              <a:gd name="connsiteX10" fmla="*/ 0 w 3426600"/>
              <a:gd name="connsiteY10" fmla="*/ 128151 h 1717675"/>
              <a:gd name="connsiteX11" fmla="*/ 128303 w 3426600"/>
              <a:gd name="connsiteY11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324346 h 1717675"/>
              <a:gd name="connsiteX7" fmla="*/ 3421798 w 3426600"/>
              <a:gd name="connsiteY7" fmla="*/ 1717675 h 1717675"/>
              <a:gd name="connsiteX8" fmla="*/ 0 w 3426600"/>
              <a:gd name="connsiteY8" fmla="*/ 1717675 h 1717675"/>
              <a:gd name="connsiteX9" fmla="*/ 0 w 3426600"/>
              <a:gd name="connsiteY9" fmla="*/ 128151 h 1717675"/>
              <a:gd name="connsiteX10" fmla="*/ 128303 w 3426600"/>
              <a:gd name="connsiteY10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6600 w 3426600"/>
              <a:gd name="connsiteY5" fmla="*/ 324346 h 1717675"/>
              <a:gd name="connsiteX6" fmla="*/ 3421798 w 3426600"/>
              <a:gd name="connsiteY6" fmla="*/ 1717675 h 1717675"/>
              <a:gd name="connsiteX7" fmla="*/ 0 w 3426600"/>
              <a:gd name="connsiteY7" fmla="*/ 1717675 h 1717675"/>
              <a:gd name="connsiteX8" fmla="*/ 0 w 3426600"/>
              <a:gd name="connsiteY8" fmla="*/ 128151 h 1717675"/>
              <a:gd name="connsiteX9" fmla="*/ 128303 w 3426600"/>
              <a:gd name="connsiteY9" fmla="*/ 0 h 1717675"/>
              <a:gd name="connsiteX0" fmla="*/ 128303 w 3426600"/>
              <a:gd name="connsiteY0" fmla="*/ 0 h 1717675"/>
              <a:gd name="connsiteX1" fmla="*/ 505702 w 3426600"/>
              <a:gd name="connsiteY1" fmla="*/ 0 h 1717675"/>
              <a:gd name="connsiteX2" fmla="*/ 2920898 w 3426600"/>
              <a:gd name="connsiteY2" fmla="*/ 0 h 1717675"/>
              <a:gd name="connsiteX3" fmla="*/ 3298298 w 3426600"/>
              <a:gd name="connsiteY3" fmla="*/ 0 h 1717675"/>
              <a:gd name="connsiteX4" fmla="*/ 3426600 w 3426600"/>
              <a:gd name="connsiteY4" fmla="*/ 128151 h 1717675"/>
              <a:gd name="connsiteX5" fmla="*/ 3421798 w 3426600"/>
              <a:gd name="connsiteY5" fmla="*/ 1717675 h 1717675"/>
              <a:gd name="connsiteX6" fmla="*/ 0 w 3426600"/>
              <a:gd name="connsiteY6" fmla="*/ 1717675 h 1717675"/>
              <a:gd name="connsiteX7" fmla="*/ 0 w 3426600"/>
              <a:gd name="connsiteY7" fmla="*/ 128151 h 1717675"/>
              <a:gd name="connsiteX8" fmla="*/ 128303 w 3426600"/>
              <a:gd name="connsiteY8" fmla="*/ 0 h 171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26600" h="1717675">
                <a:moveTo>
                  <a:pt x="128303" y="0"/>
                </a:moveTo>
                <a:lnTo>
                  <a:pt x="505702" y="0"/>
                </a:lnTo>
                <a:lnTo>
                  <a:pt x="2920898" y="0"/>
                </a:lnTo>
                <a:lnTo>
                  <a:pt x="3298298" y="0"/>
                </a:lnTo>
                <a:cubicBezTo>
                  <a:pt x="3369157" y="0"/>
                  <a:pt x="3426600" y="57375"/>
                  <a:pt x="3426600" y="128151"/>
                </a:cubicBezTo>
                <a:cubicBezTo>
                  <a:pt x="3424999" y="657992"/>
                  <a:pt x="3423399" y="1187834"/>
                  <a:pt x="3421798" y="1717675"/>
                </a:cubicBezTo>
                <a:lnTo>
                  <a:pt x="0" y="1717675"/>
                </a:lnTo>
                <a:lnTo>
                  <a:pt x="0" y="128151"/>
                </a:lnTo>
                <a:cubicBezTo>
                  <a:pt x="0" y="57375"/>
                  <a:pt x="57443" y="0"/>
                  <a:pt x="128303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E39DC50-FD95-284B-B7AD-2E8D2852CF78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759599" y="3238500"/>
            <a:ext cx="3427200" cy="2476800"/>
          </a:xfrm>
          <a:custGeom>
            <a:avLst/>
            <a:gdLst>
              <a:gd name="connsiteX0" fmla="*/ 0 w 3426600"/>
              <a:gd name="connsiteY0" fmla="*/ 0 h 2478238"/>
              <a:gd name="connsiteX1" fmla="*/ 381000 w 3426600"/>
              <a:gd name="connsiteY1" fmla="*/ 0 h 2478238"/>
              <a:gd name="connsiteX2" fmla="*/ 3045600 w 3426600"/>
              <a:gd name="connsiteY2" fmla="*/ 0 h 2478238"/>
              <a:gd name="connsiteX3" fmla="*/ 3426600 w 3426600"/>
              <a:gd name="connsiteY3" fmla="*/ 0 h 2478238"/>
              <a:gd name="connsiteX4" fmla="*/ 3426600 w 3426600"/>
              <a:gd name="connsiteY4" fmla="*/ 2153892 h 2478238"/>
              <a:gd name="connsiteX5" fmla="*/ 3426600 w 3426600"/>
              <a:gd name="connsiteY5" fmla="*/ 2286150 h 2478238"/>
              <a:gd name="connsiteX6" fmla="*/ 3426600 w 3426600"/>
              <a:gd name="connsiteY6" fmla="*/ 2350087 h 2478238"/>
              <a:gd name="connsiteX7" fmla="*/ 3298298 w 3426600"/>
              <a:gd name="connsiteY7" fmla="*/ 2478238 h 2478238"/>
              <a:gd name="connsiteX8" fmla="*/ 2920898 w 3426600"/>
              <a:gd name="connsiteY8" fmla="*/ 2478238 h 2478238"/>
              <a:gd name="connsiteX9" fmla="*/ 505703 w 3426600"/>
              <a:gd name="connsiteY9" fmla="*/ 2478238 h 2478238"/>
              <a:gd name="connsiteX10" fmla="*/ 128303 w 3426600"/>
              <a:gd name="connsiteY10" fmla="*/ 2478238 h 2478238"/>
              <a:gd name="connsiteX11" fmla="*/ 0 w 3426600"/>
              <a:gd name="connsiteY11" fmla="*/ 2350087 h 2478238"/>
              <a:gd name="connsiteX12" fmla="*/ 0 w 3426600"/>
              <a:gd name="connsiteY12" fmla="*/ 2286150 h 2478238"/>
              <a:gd name="connsiteX13" fmla="*/ 0 w 3426600"/>
              <a:gd name="connsiteY13" fmla="*/ 2153892 h 2478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26600" h="2478238">
                <a:moveTo>
                  <a:pt x="0" y="0"/>
                </a:moveTo>
                <a:lnTo>
                  <a:pt x="381000" y="0"/>
                </a:lnTo>
                <a:lnTo>
                  <a:pt x="3045600" y="0"/>
                </a:lnTo>
                <a:lnTo>
                  <a:pt x="3426600" y="0"/>
                </a:lnTo>
                <a:lnTo>
                  <a:pt x="3426600" y="2153892"/>
                </a:lnTo>
                <a:lnTo>
                  <a:pt x="3426600" y="2286150"/>
                </a:lnTo>
                <a:lnTo>
                  <a:pt x="3426600" y="2350087"/>
                </a:lnTo>
                <a:cubicBezTo>
                  <a:pt x="3426600" y="2420863"/>
                  <a:pt x="3369157" y="2478238"/>
                  <a:pt x="3298298" y="2478238"/>
                </a:cubicBezTo>
                <a:lnTo>
                  <a:pt x="2920898" y="2478238"/>
                </a:lnTo>
                <a:lnTo>
                  <a:pt x="505703" y="2478238"/>
                </a:lnTo>
                <a:lnTo>
                  <a:pt x="128303" y="2478238"/>
                </a:lnTo>
                <a:cubicBezTo>
                  <a:pt x="57443" y="2478238"/>
                  <a:pt x="0" y="2420863"/>
                  <a:pt x="0" y="2350087"/>
                </a:cubicBezTo>
                <a:lnTo>
                  <a:pt x="0" y="2286150"/>
                </a:lnTo>
                <a:lnTo>
                  <a:pt x="0" y="2153892"/>
                </a:lnTo>
                <a:close/>
              </a:path>
            </a:pathLst>
          </a:custGeom>
          <a:solidFill>
            <a:schemeClr val="bg1"/>
          </a:solidFill>
          <a:ln w="6350">
            <a:noFill/>
          </a:ln>
        </p:spPr>
        <p:txBody>
          <a:bodyPr wrap="square" lIns="144000" tIns="144000">
            <a:noAutofit/>
          </a:bodyPr>
          <a:lstStyle>
            <a:lvl1pPr marL="0" indent="0">
              <a:spcAft>
                <a:spcPts val="1200"/>
              </a:spcAft>
              <a:buFont typeface="Wingdings" pitchFamily="2" charset="2"/>
              <a:buNone/>
              <a:defRPr sz="1800" b="1"/>
            </a:lvl1pPr>
            <a:lvl2pPr marL="172800" indent="-172800">
              <a:buFont typeface="Wingdings" pitchFamily="2" charset="2"/>
              <a:buChar char="§"/>
              <a:defRPr sz="1400"/>
            </a:lvl2pPr>
          </a:lstStyle>
          <a:p>
            <a:pPr lvl="0"/>
            <a:endParaRPr lang="en-US" dirty="0"/>
          </a:p>
          <a:p>
            <a:pPr lvl="1"/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1AA987D4-CF9F-D947-B4FF-75698432C64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8003400" y="3238501"/>
            <a:ext cx="3427200" cy="2478237"/>
          </a:xfrm>
          <a:custGeom>
            <a:avLst/>
            <a:gdLst>
              <a:gd name="connsiteX0" fmla="*/ 2402 w 3426600"/>
              <a:gd name="connsiteY0" fmla="*/ 0 h 2478237"/>
              <a:gd name="connsiteX1" fmla="*/ 381000 w 3426600"/>
              <a:gd name="connsiteY1" fmla="*/ 0 h 2478237"/>
              <a:gd name="connsiteX2" fmla="*/ 3048002 w 3426600"/>
              <a:gd name="connsiteY2" fmla="*/ 0 h 2478237"/>
              <a:gd name="connsiteX3" fmla="*/ 3426600 w 3426600"/>
              <a:gd name="connsiteY3" fmla="*/ 0 h 2478237"/>
              <a:gd name="connsiteX4" fmla="*/ 3426600 w 3426600"/>
              <a:gd name="connsiteY4" fmla="*/ 2153891 h 2478237"/>
              <a:gd name="connsiteX5" fmla="*/ 3426600 w 3426600"/>
              <a:gd name="connsiteY5" fmla="*/ 2350086 h 2478237"/>
              <a:gd name="connsiteX6" fmla="*/ 3426600 w 3426600"/>
              <a:gd name="connsiteY6" fmla="*/ 2385039 h 2478237"/>
              <a:gd name="connsiteX7" fmla="*/ 3419535 w 3426600"/>
              <a:gd name="connsiteY7" fmla="*/ 2385039 h 2478237"/>
              <a:gd name="connsiteX8" fmla="*/ 3416517 w 3426600"/>
              <a:gd name="connsiteY8" fmla="*/ 2399968 h 2478237"/>
              <a:gd name="connsiteX9" fmla="*/ 3298298 w 3426600"/>
              <a:gd name="connsiteY9" fmla="*/ 2478237 h 2478237"/>
              <a:gd name="connsiteX10" fmla="*/ 2920898 w 3426600"/>
              <a:gd name="connsiteY10" fmla="*/ 2478237 h 2478237"/>
              <a:gd name="connsiteX11" fmla="*/ 505702 w 3426600"/>
              <a:gd name="connsiteY11" fmla="*/ 2478237 h 2478237"/>
              <a:gd name="connsiteX12" fmla="*/ 128303 w 3426600"/>
              <a:gd name="connsiteY12" fmla="*/ 2478237 h 2478237"/>
              <a:gd name="connsiteX13" fmla="*/ 10083 w 3426600"/>
              <a:gd name="connsiteY13" fmla="*/ 2399968 h 2478237"/>
              <a:gd name="connsiteX14" fmla="*/ 7065 w 3426600"/>
              <a:gd name="connsiteY14" fmla="*/ 2385039 h 2478237"/>
              <a:gd name="connsiteX15" fmla="*/ 2402 w 3426600"/>
              <a:gd name="connsiteY15" fmla="*/ 2385039 h 2478237"/>
              <a:gd name="connsiteX16" fmla="*/ 2402 w 3426600"/>
              <a:gd name="connsiteY16" fmla="*/ 2361970 h 2478237"/>
              <a:gd name="connsiteX17" fmla="*/ 0 w 3426600"/>
              <a:gd name="connsiteY17" fmla="*/ 2350086 h 2478237"/>
              <a:gd name="connsiteX18" fmla="*/ 0 w 3426600"/>
              <a:gd name="connsiteY18" fmla="*/ 2153891 h 2478237"/>
              <a:gd name="connsiteX19" fmla="*/ 2402 w 3426600"/>
              <a:gd name="connsiteY19" fmla="*/ 2153891 h 2478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26600" h="2478237">
                <a:moveTo>
                  <a:pt x="2402" y="0"/>
                </a:moveTo>
                <a:lnTo>
                  <a:pt x="381000" y="0"/>
                </a:lnTo>
                <a:lnTo>
                  <a:pt x="3048002" y="0"/>
                </a:lnTo>
                <a:lnTo>
                  <a:pt x="3426600" y="0"/>
                </a:lnTo>
                <a:lnTo>
                  <a:pt x="3426600" y="2153891"/>
                </a:lnTo>
                <a:lnTo>
                  <a:pt x="3426600" y="2350086"/>
                </a:lnTo>
                <a:lnTo>
                  <a:pt x="3426600" y="2385039"/>
                </a:lnTo>
                <a:lnTo>
                  <a:pt x="3419535" y="2385039"/>
                </a:lnTo>
                <a:lnTo>
                  <a:pt x="3416517" y="2399968"/>
                </a:lnTo>
                <a:cubicBezTo>
                  <a:pt x="3397040" y="2445964"/>
                  <a:pt x="3351442" y="2478237"/>
                  <a:pt x="3298298" y="2478237"/>
                </a:cubicBezTo>
                <a:lnTo>
                  <a:pt x="2920898" y="2478237"/>
                </a:lnTo>
                <a:lnTo>
                  <a:pt x="505702" y="2478237"/>
                </a:lnTo>
                <a:lnTo>
                  <a:pt x="128303" y="2478237"/>
                </a:lnTo>
                <a:cubicBezTo>
                  <a:pt x="75158" y="2478237"/>
                  <a:pt x="29560" y="2445964"/>
                  <a:pt x="10083" y="2399968"/>
                </a:cubicBezTo>
                <a:lnTo>
                  <a:pt x="7065" y="2385039"/>
                </a:lnTo>
                <a:lnTo>
                  <a:pt x="2402" y="2385039"/>
                </a:lnTo>
                <a:lnTo>
                  <a:pt x="2402" y="2361970"/>
                </a:lnTo>
                <a:lnTo>
                  <a:pt x="0" y="2350086"/>
                </a:lnTo>
                <a:lnTo>
                  <a:pt x="0" y="2153891"/>
                </a:lnTo>
                <a:lnTo>
                  <a:pt x="2402" y="2153891"/>
                </a:lnTo>
                <a:close/>
              </a:path>
            </a:pathLst>
          </a:custGeom>
          <a:solidFill>
            <a:schemeClr val="bg1"/>
          </a:solidFill>
          <a:ln w="6350">
            <a:noFill/>
          </a:ln>
        </p:spPr>
        <p:txBody>
          <a:bodyPr vert="horz" wrap="square" lIns="144000" tIns="144000" rIns="91440" bIns="45720" rtlCol="0">
            <a:noAutofit/>
          </a:bodyPr>
          <a:lstStyle>
            <a:lvl1pPr>
              <a:spcAft>
                <a:spcPts val="1200"/>
              </a:spcAft>
              <a:defRPr lang="en-US" sz="1800" b="1" dirty="0" smtClean="0"/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>
              <a:buFont typeface="Wingdings" pitchFamily="2" charset="2"/>
            </a:pPr>
            <a:endParaRPr lang="en-US" dirty="0"/>
          </a:p>
          <a:p>
            <a:pPr lvl="1">
              <a:buFont typeface="Wingdings" pitchFamily="2" charset="2"/>
            </a:pPr>
            <a:endParaRPr lang="en-US" dirty="0"/>
          </a:p>
        </p:txBody>
      </p: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005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карточки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1D26480-3665-6F44-B084-BF4E502B75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62000" y="2607730"/>
            <a:ext cx="2476500" cy="2726270"/>
          </a:xfrm>
          <a:prstGeom prst="round2SameRect">
            <a:avLst>
              <a:gd name="adj1" fmla="val 0"/>
              <a:gd name="adj2" fmla="val 5561"/>
            </a:avLst>
          </a:prstGeom>
          <a:ln w="6350">
            <a:solidFill>
              <a:schemeClr val="bg1">
                <a:lumMod val="85000"/>
              </a:schemeClr>
            </a:solidFill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grpSp>
        <p:nvGrpSpPr>
          <p:cNvPr id="23" name="Group 10">
            <a:extLst>
              <a:ext uri="{FF2B5EF4-FFF2-40B4-BE49-F238E27FC236}">
                <a16:creationId xmlns:a16="http://schemas.microsoft.com/office/drawing/2014/main" id="{EFDFD8BD-93BC-EB4F-BABE-DBF6545056F0}"/>
              </a:ext>
            </a:extLst>
          </p:cNvPr>
          <p:cNvGrpSpPr/>
          <p:nvPr userDrawn="1"/>
        </p:nvGrpSpPr>
        <p:grpSpPr>
          <a:xfrm>
            <a:off x="0" y="0"/>
            <a:ext cx="381000" cy="6858000"/>
            <a:chOff x="0" y="0"/>
            <a:chExt cx="381000" cy="6858000"/>
          </a:xfrm>
        </p:grpSpPr>
        <p:sp>
          <p:nvSpPr>
            <p:cNvPr id="24" name="Rectangle 15">
              <a:extLst>
                <a:ext uri="{FF2B5EF4-FFF2-40B4-BE49-F238E27FC236}">
                  <a16:creationId xmlns:a16="http://schemas.microsoft.com/office/drawing/2014/main" id="{BFFED65D-5AB0-0549-9457-BCD403ABACCC}"/>
                </a:ext>
              </a:extLst>
            </p:cNvPr>
            <p:cNvSpPr/>
            <p:nvPr/>
          </p:nvSpPr>
          <p:spPr>
            <a:xfrm>
              <a:off x="0" y="0"/>
              <a:ext cx="381000" cy="685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400"/>
            </a:p>
          </p:txBody>
        </p:sp>
        <p:pic>
          <p:nvPicPr>
            <p:cNvPr id="25" name="Graphic 17">
              <a:extLst>
                <a:ext uri="{FF2B5EF4-FFF2-40B4-BE49-F238E27FC236}">
                  <a16:creationId xmlns:a16="http://schemas.microsoft.com/office/drawing/2014/main" id="{B106E481-BC52-084B-BD16-EC69B340E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735" y="74735"/>
              <a:ext cx="231530" cy="231530"/>
            </a:xfrm>
            <a:prstGeom prst="rect">
              <a:avLst/>
            </a:prstGeom>
          </p:spPr>
        </p:pic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8A937329-A5D2-234C-A6B7-B52D8D7DCD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1999" y="6097737"/>
            <a:ext cx="3619501" cy="379413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 marL="0" indent="0">
              <a:buFont typeface="+mj-lt"/>
              <a:buNone/>
              <a:defRPr lang="en-US" sz="900" b="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29600" indent="-129600">
              <a:defRPr/>
            </a:lvl2pPr>
            <a:lvl3pPr marL="129600" indent="-129600">
              <a:defRPr/>
            </a:lvl3pPr>
            <a:lvl4pPr marL="129600" indent="-129600">
              <a:defRPr/>
            </a:lvl4pPr>
            <a:lvl5pPr marL="129600" indent="-129600">
              <a:defRPr/>
            </a:lvl5pPr>
          </a:lstStyle>
          <a:p>
            <a:pPr lvl="0"/>
            <a:endParaRPr lang="ru-RU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E6788A0-C0CF-5B46-8795-BF39F49B4F8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520826"/>
            <a:ext cx="2478452" cy="1086904"/>
          </a:xfrm>
          <a:custGeom>
            <a:avLst/>
            <a:gdLst>
              <a:gd name="connsiteX0" fmla="*/ 128302 w 2478452"/>
              <a:gd name="connsiteY0" fmla="*/ 0 h 1086904"/>
              <a:gd name="connsiteX1" fmla="*/ 1001604 w 2478452"/>
              <a:gd name="connsiteY1" fmla="*/ 0 h 1086904"/>
              <a:gd name="connsiteX2" fmla="*/ 1476847 w 2478452"/>
              <a:gd name="connsiteY2" fmla="*/ 0 h 1086904"/>
              <a:gd name="connsiteX3" fmla="*/ 2350149 w 2478452"/>
              <a:gd name="connsiteY3" fmla="*/ 0 h 1086904"/>
              <a:gd name="connsiteX4" fmla="*/ 2478451 w 2478452"/>
              <a:gd name="connsiteY4" fmla="*/ 128151 h 1086904"/>
              <a:gd name="connsiteX5" fmla="*/ 2478451 w 2478452"/>
              <a:gd name="connsiteY5" fmla="*/ 137290 h 1086904"/>
              <a:gd name="connsiteX6" fmla="*/ 2478452 w 2478452"/>
              <a:gd name="connsiteY6" fmla="*/ 137290 h 1086904"/>
              <a:gd name="connsiteX7" fmla="*/ 2478452 w 2478452"/>
              <a:gd name="connsiteY7" fmla="*/ 1086904 h 1086904"/>
              <a:gd name="connsiteX8" fmla="*/ 0 w 2478452"/>
              <a:gd name="connsiteY8" fmla="*/ 1086904 h 1086904"/>
              <a:gd name="connsiteX9" fmla="*/ 0 w 2478452"/>
              <a:gd name="connsiteY9" fmla="*/ 324346 h 1086904"/>
              <a:gd name="connsiteX10" fmla="*/ 0 w 2478452"/>
              <a:gd name="connsiteY10" fmla="*/ 137290 h 1086904"/>
              <a:gd name="connsiteX11" fmla="*/ 0 w 2478452"/>
              <a:gd name="connsiteY11" fmla="*/ 128151 h 1086904"/>
              <a:gd name="connsiteX12" fmla="*/ 128302 w 2478452"/>
              <a:gd name="connsiteY12" fmla="*/ 0 h 108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78452" h="1086904">
                <a:moveTo>
                  <a:pt x="128302" y="0"/>
                </a:moveTo>
                <a:lnTo>
                  <a:pt x="1001604" y="0"/>
                </a:lnTo>
                <a:lnTo>
                  <a:pt x="1476847" y="0"/>
                </a:lnTo>
                <a:lnTo>
                  <a:pt x="2350149" y="0"/>
                </a:lnTo>
                <a:cubicBezTo>
                  <a:pt x="2421008" y="0"/>
                  <a:pt x="2478451" y="57375"/>
                  <a:pt x="2478451" y="128151"/>
                </a:cubicBezTo>
                <a:lnTo>
                  <a:pt x="2478451" y="137290"/>
                </a:lnTo>
                <a:lnTo>
                  <a:pt x="2478452" y="137290"/>
                </a:lnTo>
                <a:lnTo>
                  <a:pt x="2478452" y="1086904"/>
                </a:lnTo>
                <a:lnTo>
                  <a:pt x="0" y="1086904"/>
                </a:lnTo>
                <a:lnTo>
                  <a:pt x="0" y="324346"/>
                </a:lnTo>
                <a:lnTo>
                  <a:pt x="0" y="137290"/>
                </a:lnTo>
                <a:lnTo>
                  <a:pt x="0" y="128151"/>
                </a:lnTo>
                <a:cubicBezTo>
                  <a:pt x="0" y="57375"/>
                  <a:pt x="57443" y="0"/>
                  <a:pt x="128302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612000" anchor="ctr" anchorCtr="0">
            <a:noAutofit/>
          </a:bodyPr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021D1439-9E74-8247-B80F-9D7D12785AE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7015" y="1938419"/>
            <a:ext cx="251717" cy="25171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984ABD50-E1AF-4748-8BA1-5A7048FBFFC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29000" y="2607730"/>
            <a:ext cx="2476500" cy="2726270"/>
          </a:xfrm>
          <a:prstGeom prst="round2SameRect">
            <a:avLst>
              <a:gd name="adj1" fmla="val 0"/>
              <a:gd name="adj2" fmla="val 4995"/>
            </a:avLst>
          </a:prstGeom>
          <a:ln w="6350">
            <a:solidFill>
              <a:schemeClr val="bg1">
                <a:lumMod val="85000"/>
              </a:schemeClr>
            </a:solidFill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BFFCDC6-7B1A-A14E-8928-E580EDB1A4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29000" y="1520826"/>
            <a:ext cx="2478452" cy="1086904"/>
          </a:xfrm>
          <a:custGeom>
            <a:avLst/>
            <a:gdLst>
              <a:gd name="connsiteX0" fmla="*/ 128303 w 2478452"/>
              <a:gd name="connsiteY0" fmla="*/ 0 h 1086904"/>
              <a:gd name="connsiteX1" fmla="*/ 1001605 w 2478452"/>
              <a:gd name="connsiteY1" fmla="*/ 0 h 1086904"/>
              <a:gd name="connsiteX2" fmla="*/ 1476848 w 2478452"/>
              <a:gd name="connsiteY2" fmla="*/ 0 h 1086904"/>
              <a:gd name="connsiteX3" fmla="*/ 2350150 w 2478452"/>
              <a:gd name="connsiteY3" fmla="*/ 0 h 1086904"/>
              <a:gd name="connsiteX4" fmla="*/ 2478452 w 2478452"/>
              <a:gd name="connsiteY4" fmla="*/ 128151 h 1086904"/>
              <a:gd name="connsiteX5" fmla="*/ 2478452 w 2478452"/>
              <a:gd name="connsiteY5" fmla="*/ 137290 h 1086904"/>
              <a:gd name="connsiteX6" fmla="*/ 2478452 w 2478452"/>
              <a:gd name="connsiteY6" fmla="*/ 324346 h 1086904"/>
              <a:gd name="connsiteX7" fmla="*/ 2478452 w 2478452"/>
              <a:gd name="connsiteY7" fmla="*/ 1086904 h 1086904"/>
              <a:gd name="connsiteX8" fmla="*/ 0 w 2478452"/>
              <a:gd name="connsiteY8" fmla="*/ 1086904 h 1086904"/>
              <a:gd name="connsiteX9" fmla="*/ 0 w 2478452"/>
              <a:gd name="connsiteY9" fmla="*/ 137290 h 1086904"/>
              <a:gd name="connsiteX10" fmla="*/ 1 w 2478452"/>
              <a:gd name="connsiteY10" fmla="*/ 137290 h 1086904"/>
              <a:gd name="connsiteX11" fmla="*/ 1 w 2478452"/>
              <a:gd name="connsiteY11" fmla="*/ 128151 h 1086904"/>
              <a:gd name="connsiteX12" fmla="*/ 128303 w 2478452"/>
              <a:gd name="connsiteY12" fmla="*/ 0 h 108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78452" h="1086904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1086904"/>
                </a:lnTo>
                <a:lnTo>
                  <a:pt x="0" y="108690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612000" anchor="ctr" anchorCtr="0">
            <a:noAutofit/>
          </a:bodyPr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B10214-E834-1748-9DB8-0CD9837F3D7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614015" y="1938419"/>
            <a:ext cx="251717" cy="25171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72319495-05E1-F547-A40D-8A0D532534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08198" y="2607730"/>
            <a:ext cx="2476500" cy="2726270"/>
          </a:xfrm>
          <a:prstGeom prst="round2SameRect">
            <a:avLst>
              <a:gd name="adj1" fmla="val 0"/>
              <a:gd name="adj2" fmla="val 5240"/>
            </a:avLst>
          </a:prstGeom>
          <a:ln w="6350">
            <a:solidFill>
              <a:schemeClr val="bg1">
                <a:lumMod val="85000"/>
              </a:schemeClr>
            </a:solidFill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9B83ECDA-566B-F24D-98DD-1C4365DA0C9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08198" y="1520826"/>
            <a:ext cx="2478452" cy="1086904"/>
          </a:xfrm>
          <a:custGeom>
            <a:avLst/>
            <a:gdLst>
              <a:gd name="connsiteX0" fmla="*/ 128303 w 2478452"/>
              <a:gd name="connsiteY0" fmla="*/ 0 h 1086904"/>
              <a:gd name="connsiteX1" fmla="*/ 1001605 w 2478452"/>
              <a:gd name="connsiteY1" fmla="*/ 0 h 1086904"/>
              <a:gd name="connsiteX2" fmla="*/ 1476848 w 2478452"/>
              <a:gd name="connsiteY2" fmla="*/ 0 h 1086904"/>
              <a:gd name="connsiteX3" fmla="*/ 2350150 w 2478452"/>
              <a:gd name="connsiteY3" fmla="*/ 0 h 1086904"/>
              <a:gd name="connsiteX4" fmla="*/ 2478452 w 2478452"/>
              <a:gd name="connsiteY4" fmla="*/ 128151 h 1086904"/>
              <a:gd name="connsiteX5" fmla="*/ 2478452 w 2478452"/>
              <a:gd name="connsiteY5" fmla="*/ 137290 h 1086904"/>
              <a:gd name="connsiteX6" fmla="*/ 2478452 w 2478452"/>
              <a:gd name="connsiteY6" fmla="*/ 324346 h 1086904"/>
              <a:gd name="connsiteX7" fmla="*/ 2478452 w 2478452"/>
              <a:gd name="connsiteY7" fmla="*/ 1086904 h 1086904"/>
              <a:gd name="connsiteX8" fmla="*/ 0 w 2478452"/>
              <a:gd name="connsiteY8" fmla="*/ 1086904 h 1086904"/>
              <a:gd name="connsiteX9" fmla="*/ 0 w 2478452"/>
              <a:gd name="connsiteY9" fmla="*/ 137290 h 1086904"/>
              <a:gd name="connsiteX10" fmla="*/ 1 w 2478452"/>
              <a:gd name="connsiteY10" fmla="*/ 137290 h 1086904"/>
              <a:gd name="connsiteX11" fmla="*/ 1 w 2478452"/>
              <a:gd name="connsiteY11" fmla="*/ 128151 h 1086904"/>
              <a:gd name="connsiteX12" fmla="*/ 128303 w 2478452"/>
              <a:gd name="connsiteY12" fmla="*/ 0 h 108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78452" h="1086904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1086904"/>
                </a:lnTo>
                <a:lnTo>
                  <a:pt x="0" y="108690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612000" anchor="ctr" anchorCtr="0">
            <a:noAutofit/>
          </a:bodyPr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2" name="Picture Placeholder 3">
            <a:extLst>
              <a:ext uri="{FF2B5EF4-FFF2-40B4-BE49-F238E27FC236}">
                <a16:creationId xmlns:a16="http://schemas.microsoft.com/office/drawing/2014/main" id="{EC833233-3071-AC4C-A5B5-417AD6FFCBA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293213" y="1938419"/>
            <a:ext cx="251717" cy="25171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BF976C2F-D2EB-A94A-AEBE-E99C5D8E59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768485" y="2607730"/>
            <a:ext cx="2476500" cy="2726270"/>
          </a:xfrm>
          <a:prstGeom prst="round2SameRect">
            <a:avLst>
              <a:gd name="adj1" fmla="val 0"/>
              <a:gd name="adj2" fmla="val 5240"/>
            </a:avLst>
          </a:prstGeom>
          <a:ln w="6350">
            <a:solidFill>
              <a:schemeClr val="bg1">
                <a:lumMod val="85000"/>
              </a:schemeClr>
            </a:solidFill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0AD254B8-4B10-A944-B612-D7C362B52D7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768485" y="1520826"/>
            <a:ext cx="2478452" cy="1086904"/>
          </a:xfrm>
          <a:custGeom>
            <a:avLst/>
            <a:gdLst>
              <a:gd name="connsiteX0" fmla="*/ 128303 w 2478452"/>
              <a:gd name="connsiteY0" fmla="*/ 0 h 1086904"/>
              <a:gd name="connsiteX1" fmla="*/ 1001605 w 2478452"/>
              <a:gd name="connsiteY1" fmla="*/ 0 h 1086904"/>
              <a:gd name="connsiteX2" fmla="*/ 1476848 w 2478452"/>
              <a:gd name="connsiteY2" fmla="*/ 0 h 1086904"/>
              <a:gd name="connsiteX3" fmla="*/ 2350150 w 2478452"/>
              <a:gd name="connsiteY3" fmla="*/ 0 h 1086904"/>
              <a:gd name="connsiteX4" fmla="*/ 2478452 w 2478452"/>
              <a:gd name="connsiteY4" fmla="*/ 128151 h 1086904"/>
              <a:gd name="connsiteX5" fmla="*/ 2478452 w 2478452"/>
              <a:gd name="connsiteY5" fmla="*/ 137290 h 1086904"/>
              <a:gd name="connsiteX6" fmla="*/ 2478452 w 2478452"/>
              <a:gd name="connsiteY6" fmla="*/ 324346 h 1086904"/>
              <a:gd name="connsiteX7" fmla="*/ 2478452 w 2478452"/>
              <a:gd name="connsiteY7" fmla="*/ 1086904 h 1086904"/>
              <a:gd name="connsiteX8" fmla="*/ 0 w 2478452"/>
              <a:gd name="connsiteY8" fmla="*/ 1086904 h 1086904"/>
              <a:gd name="connsiteX9" fmla="*/ 0 w 2478452"/>
              <a:gd name="connsiteY9" fmla="*/ 137290 h 1086904"/>
              <a:gd name="connsiteX10" fmla="*/ 1 w 2478452"/>
              <a:gd name="connsiteY10" fmla="*/ 137290 h 1086904"/>
              <a:gd name="connsiteX11" fmla="*/ 1 w 2478452"/>
              <a:gd name="connsiteY11" fmla="*/ 128151 h 1086904"/>
              <a:gd name="connsiteX12" fmla="*/ 128303 w 2478452"/>
              <a:gd name="connsiteY12" fmla="*/ 0 h 108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78452" h="1086904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1086904"/>
                </a:lnTo>
                <a:lnTo>
                  <a:pt x="0" y="108690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612000" anchor="ctr" anchorCtr="0">
            <a:noAutofit/>
          </a:bodyPr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6" name="Picture Placeholder 3">
            <a:extLst>
              <a:ext uri="{FF2B5EF4-FFF2-40B4-BE49-F238E27FC236}">
                <a16:creationId xmlns:a16="http://schemas.microsoft.com/office/drawing/2014/main" id="{D90E1C47-7EC1-9343-B38E-C0B066C9D8E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953500" y="1938419"/>
            <a:ext cx="251717" cy="25171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591909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карточк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4CFBDA0-1F28-8F4E-8563-AAB4CBBC1C90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762000" y="1520826"/>
            <a:ext cx="2478452" cy="3813174"/>
          </a:xfrm>
          <a:custGeom>
            <a:avLst/>
            <a:gdLst>
              <a:gd name="connsiteX0" fmla="*/ 128302 w 2478452"/>
              <a:gd name="connsiteY0" fmla="*/ 0 h 3813174"/>
              <a:gd name="connsiteX1" fmla="*/ 1001604 w 2478452"/>
              <a:gd name="connsiteY1" fmla="*/ 0 h 3813174"/>
              <a:gd name="connsiteX2" fmla="*/ 1476847 w 2478452"/>
              <a:gd name="connsiteY2" fmla="*/ 0 h 3813174"/>
              <a:gd name="connsiteX3" fmla="*/ 2350149 w 2478452"/>
              <a:gd name="connsiteY3" fmla="*/ 0 h 3813174"/>
              <a:gd name="connsiteX4" fmla="*/ 2478451 w 2478452"/>
              <a:gd name="connsiteY4" fmla="*/ 128151 h 3813174"/>
              <a:gd name="connsiteX5" fmla="*/ 2478451 w 2478452"/>
              <a:gd name="connsiteY5" fmla="*/ 137290 h 3813174"/>
              <a:gd name="connsiteX6" fmla="*/ 2478452 w 2478452"/>
              <a:gd name="connsiteY6" fmla="*/ 137290 h 3813174"/>
              <a:gd name="connsiteX7" fmla="*/ 2478452 w 2478452"/>
              <a:gd name="connsiteY7" fmla="*/ 1086904 h 3813174"/>
              <a:gd name="connsiteX8" fmla="*/ 2476500 w 2478452"/>
              <a:gd name="connsiteY8" fmla="*/ 1086904 h 3813174"/>
              <a:gd name="connsiteX9" fmla="*/ 2476500 w 2478452"/>
              <a:gd name="connsiteY9" fmla="*/ 3485986 h 3813174"/>
              <a:gd name="connsiteX10" fmla="*/ 2476500 w 2478452"/>
              <a:gd name="connsiteY10" fmla="*/ 3675456 h 3813174"/>
              <a:gd name="connsiteX11" fmla="*/ 2338782 w 2478452"/>
              <a:gd name="connsiteY11" fmla="*/ 3813174 h 3813174"/>
              <a:gd name="connsiteX12" fmla="*/ 137718 w 2478452"/>
              <a:gd name="connsiteY12" fmla="*/ 3813174 h 3813174"/>
              <a:gd name="connsiteX13" fmla="*/ 0 w 2478452"/>
              <a:gd name="connsiteY13" fmla="*/ 3675456 h 3813174"/>
              <a:gd name="connsiteX14" fmla="*/ 0 w 2478452"/>
              <a:gd name="connsiteY14" fmla="*/ 3485986 h 3813174"/>
              <a:gd name="connsiteX15" fmla="*/ 0 w 2478452"/>
              <a:gd name="connsiteY15" fmla="*/ 1086904 h 3813174"/>
              <a:gd name="connsiteX16" fmla="*/ 0 w 2478452"/>
              <a:gd name="connsiteY16" fmla="*/ 897434 h 3813174"/>
              <a:gd name="connsiteX17" fmla="*/ 0 w 2478452"/>
              <a:gd name="connsiteY17" fmla="*/ 324346 h 3813174"/>
              <a:gd name="connsiteX18" fmla="*/ 0 w 2478452"/>
              <a:gd name="connsiteY18" fmla="*/ 137290 h 3813174"/>
              <a:gd name="connsiteX19" fmla="*/ 0 w 2478452"/>
              <a:gd name="connsiteY19" fmla="*/ 128151 h 3813174"/>
              <a:gd name="connsiteX20" fmla="*/ 128302 w 2478452"/>
              <a:gd name="connsiteY20" fmla="*/ 0 h 381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78452" h="3813174">
                <a:moveTo>
                  <a:pt x="128302" y="0"/>
                </a:moveTo>
                <a:lnTo>
                  <a:pt x="1001604" y="0"/>
                </a:lnTo>
                <a:lnTo>
                  <a:pt x="1476847" y="0"/>
                </a:lnTo>
                <a:lnTo>
                  <a:pt x="2350149" y="0"/>
                </a:lnTo>
                <a:cubicBezTo>
                  <a:pt x="2421008" y="0"/>
                  <a:pt x="2478451" y="57375"/>
                  <a:pt x="2478451" y="128151"/>
                </a:cubicBezTo>
                <a:lnTo>
                  <a:pt x="2478451" y="137290"/>
                </a:lnTo>
                <a:lnTo>
                  <a:pt x="2478452" y="137290"/>
                </a:lnTo>
                <a:lnTo>
                  <a:pt x="2478452" y="1086904"/>
                </a:lnTo>
                <a:lnTo>
                  <a:pt x="2476500" y="1086904"/>
                </a:lnTo>
                <a:lnTo>
                  <a:pt x="2476500" y="3485986"/>
                </a:lnTo>
                <a:lnTo>
                  <a:pt x="2476500" y="3675456"/>
                </a:lnTo>
                <a:cubicBezTo>
                  <a:pt x="2476500" y="3751516"/>
                  <a:pt x="2414842" y="3813174"/>
                  <a:pt x="2338782" y="3813174"/>
                </a:cubicBezTo>
                <a:lnTo>
                  <a:pt x="137718" y="3813174"/>
                </a:lnTo>
                <a:cubicBezTo>
                  <a:pt x="61658" y="3813174"/>
                  <a:pt x="0" y="3751516"/>
                  <a:pt x="0" y="3675456"/>
                </a:cubicBezTo>
                <a:lnTo>
                  <a:pt x="0" y="3485986"/>
                </a:lnTo>
                <a:lnTo>
                  <a:pt x="0" y="1086904"/>
                </a:lnTo>
                <a:lnTo>
                  <a:pt x="0" y="897434"/>
                </a:lnTo>
                <a:lnTo>
                  <a:pt x="0" y="324346"/>
                </a:lnTo>
                <a:lnTo>
                  <a:pt x="0" y="137290"/>
                </a:lnTo>
                <a:lnTo>
                  <a:pt x="0" y="128151"/>
                </a:lnTo>
                <a:cubicBezTo>
                  <a:pt x="0" y="57375"/>
                  <a:pt x="57443" y="0"/>
                  <a:pt x="128302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85000"/>
              </a:schemeClr>
            </a:solidFill>
          </a:ln>
        </p:spPr>
        <p:txBody>
          <a:bodyPr vert="horz" wrap="square" lIns="216000" tIns="792000" rIns="91440" bIns="45720" rtlCol="0" anchor="t" anchorCtr="0">
            <a:noAutofit/>
          </a:bodyPr>
          <a:lstStyle>
            <a:lvl1pPr>
              <a:spcAft>
                <a:spcPts val="1200"/>
              </a:spcAft>
              <a:defRPr lang="en-US" sz="1800" b="1" dirty="0">
                <a:solidFill>
                  <a:schemeClr val="tx2"/>
                </a:solidFill>
              </a:defRPr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/>
            <a:endParaRPr lang="en-US" dirty="0"/>
          </a:p>
          <a:p>
            <a:pPr lvl="1"/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16C813D7-A1A9-AF4F-A934-2062742B3403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>
            <a:off x="3436208" y="1520826"/>
            <a:ext cx="2478452" cy="3813174"/>
          </a:xfrm>
          <a:custGeom>
            <a:avLst/>
            <a:gdLst>
              <a:gd name="connsiteX0" fmla="*/ 128303 w 2478452"/>
              <a:gd name="connsiteY0" fmla="*/ 0 h 3813174"/>
              <a:gd name="connsiteX1" fmla="*/ 1001605 w 2478452"/>
              <a:gd name="connsiteY1" fmla="*/ 0 h 3813174"/>
              <a:gd name="connsiteX2" fmla="*/ 1476848 w 2478452"/>
              <a:gd name="connsiteY2" fmla="*/ 0 h 3813174"/>
              <a:gd name="connsiteX3" fmla="*/ 2350150 w 2478452"/>
              <a:gd name="connsiteY3" fmla="*/ 0 h 3813174"/>
              <a:gd name="connsiteX4" fmla="*/ 2478452 w 2478452"/>
              <a:gd name="connsiteY4" fmla="*/ 128151 h 3813174"/>
              <a:gd name="connsiteX5" fmla="*/ 2478452 w 2478452"/>
              <a:gd name="connsiteY5" fmla="*/ 137290 h 3813174"/>
              <a:gd name="connsiteX6" fmla="*/ 2478452 w 2478452"/>
              <a:gd name="connsiteY6" fmla="*/ 324346 h 3813174"/>
              <a:gd name="connsiteX7" fmla="*/ 2478452 w 2478452"/>
              <a:gd name="connsiteY7" fmla="*/ 1086904 h 3813174"/>
              <a:gd name="connsiteX8" fmla="*/ 2476500 w 2478452"/>
              <a:gd name="connsiteY8" fmla="*/ 1086904 h 3813174"/>
              <a:gd name="connsiteX9" fmla="*/ 2476500 w 2478452"/>
              <a:gd name="connsiteY9" fmla="*/ 3500003 h 3813174"/>
              <a:gd name="connsiteX10" fmla="*/ 2476500 w 2478452"/>
              <a:gd name="connsiteY10" fmla="*/ 3689473 h 3813174"/>
              <a:gd name="connsiteX11" fmla="*/ 2352799 w 2478452"/>
              <a:gd name="connsiteY11" fmla="*/ 3813174 h 3813174"/>
              <a:gd name="connsiteX12" fmla="*/ 123701 w 2478452"/>
              <a:gd name="connsiteY12" fmla="*/ 3813174 h 3813174"/>
              <a:gd name="connsiteX13" fmla="*/ 0 w 2478452"/>
              <a:gd name="connsiteY13" fmla="*/ 3689473 h 3813174"/>
              <a:gd name="connsiteX14" fmla="*/ 0 w 2478452"/>
              <a:gd name="connsiteY14" fmla="*/ 3500003 h 3813174"/>
              <a:gd name="connsiteX15" fmla="*/ 0 w 2478452"/>
              <a:gd name="connsiteY15" fmla="*/ 1086904 h 3813174"/>
              <a:gd name="connsiteX16" fmla="*/ 0 w 2478452"/>
              <a:gd name="connsiteY16" fmla="*/ 897434 h 3813174"/>
              <a:gd name="connsiteX17" fmla="*/ 0 w 2478452"/>
              <a:gd name="connsiteY17" fmla="*/ 137290 h 3813174"/>
              <a:gd name="connsiteX18" fmla="*/ 1 w 2478452"/>
              <a:gd name="connsiteY18" fmla="*/ 137290 h 3813174"/>
              <a:gd name="connsiteX19" fmla="*/ 1 w 2478452"/>
              <a:gd name="connsiteY19" fmla="*/ 128151 h 3813174"/>
              <a:gd name="connsiteX20" fmla="*/ 128303 w 2478452"/>
              <a:gd name="connsiteY20" fmla="*/ 0 h 381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78452" h="3813174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1086904"/>
                </a:lnTo>
                <a:lnTo>
                  <a:pt x="2476500" y="1086904"/>
                </a:lnTo>
                <a:lnTo>
                  <a:pt x="2476500" y="3500003"/>
                </a:lnTo>
                <a:lnTo>
                  <a:pt x="2476500" y="3689473"/>
                </a:lnTo>
                <a:cubicBezTo>
                  <a:pt x="2476500" y="3757791"/>
                  <a:pt x="2421117" y="3813174"/>
                  <a:pt x="2352799" y="3813174"/>
                </a:cubicBezTo>
                <a:lnTo>
                  <a:pt x="123701" y="3813174"/>
                </a:lnTo>
                <a:cubicBezTo>
                  <a:pt x="55383" y="3813174"/>
                  <a:pt x="0" y="3757791"/>
                  <a:pt x="0" y="3689473"/>
                </a:cubicBezTo>
                <a:lnTo>
                  <a:pt x="0" y="3500003"/>
                </a:lnTo>
                <a:lnTo>
                  <a:pt x="0" y="1086904"/>
                </a:lnTo>
                <a:lnTo>
                  <a:pt x="0" y="89743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85000"/>
              </a:schemeClr>
            </a:solidFill>
          </a:ln>
        </p:spPr>
        <p:txBody>
          <a:bodyPr vert="horz" wrap="square" lIns="216000" tIns="792000" rIns="91440" bIns="45720" rtlCol="0" anchor="t" anchorCtr="0">
            <a:noAutofit/>
          </a:bodyPr>
          <a:lstStyle>
            <a:lvl1pPr>
              <a:spcAft>
                <a:spcPts val="1200"/>
              </a:spcAft>
              <a:defRPr lang="en-US" sz="1800" b="1" dirty="0">
                <a:solidFill>
                  <a:schemeClr val="tx2"/>
                </a:solidFill>
              </a:defRPr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/>
            <a:endParaRPr lang="en-US" dirty="0"/>
          </a:p>
          <a:p>
            <a:pPr lvl="1"/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694680C6-9F3C-2A41-878D-87FBD2D483CA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096000" y="1520826"/>
            <a:ext cx="2478452" cy="3813174"/>
          </a:xfrm>
          <a:custGeom>
            <a:avLst/>
            <a:gdLst>
              <a:gd name="connsiteX0" fmla="*/ 128303 w 2478452"/>
              <a:gd name="connsiteY0" fmla="*/ 0 h 3813174"/>
              <a:gd name="connsiteX1" fmla="*/ 1001605 w 2478452"/>
              <a:gd name="connsiteY1" fmla="*/ 0 h 3813174"/>
              <a:gd name="connsiteX2" fmla="*/ 1476848 w 2478452"/>
              <a:gd name="connsiteY2" fmla="*/ 0 h 3813174"/>
              <a:gd name="connsiteX3" fmla="*/ 2350150 w 2478452"/>
              <a:gd name="connsiteY3" fmla="*/ 0 h 3813174"/>
              <a:gd name="connsiteX4" fmla="*/ 2478452 w 2478452"/>
              <a:gd name="connsiteY4" fmla="*/ 128151 h 3813174"/>
              <a:gd name="connsiteX5" fmla="*/ 2478452 w 2478452"/>
              <a:gd name="connsiteY5" fmla="*/ 137290 h 3813174"/>
              <a:gd name="connsiteX6" fmla="*/ 2478452 w 2478452"/>
              <a:gd name="connsiteY6" fmla="*/ 324346 h 3813174"/>
              <a:gd name="connsiteX7" fmla="*/ 2478452 w 2478452"/>
              <a:gd name="connsiteY7" fmla="*/ 1086904 h 3813174"/>
              <a:gd name="connsiteX8" fmla="*/ 2476500 w 2478452"/>
              <a:gd name="connsiteY8" fmla="*/ 1086904 h 3813174"/>
              <a:gd name="connsiteX9" fmla="*/ 2476500 w 2478452"/>
              <a:gd name="connsiteY9" fmla="*/ 3493935 h 3813174"/>
              <a:gd name="connsiteX10" fmla="*/ 2476500 w 2478452"/>
              <a:gd name="connsiteY10" fmla="*/ 3683405 h 3813174"/>
              <a:gd name="connsiteX11" fmla="*/ 2346731 w 2478452"/>
              <a:gd name="connsiteY11" fmla="*/ 3813174 h 3813174"/>
              <a:gd name="connsiteX12" fmla="*/ 129769 w 2478452"/>
              <a:gd name="connsiteY12" fmla="*/ 3813174 h 3813174"/>
              <a:gd name="connsiteX13" fmla="*/ 0 w 2478452"/>
              <a:gd name="connsiteY13" fmla="*/ 3683405 h 3813174"/>
              <a:gd name="connsiteX14" fmla="*/ 0 w 2478452"/>
              <a:gd name="connsiteY14" fmla="*/ 3493935 h 3813174"/>
              <a:gd name="connsiteX15" fmla="*/ 0 w 2478452"/>
              <a:gd name="connsiteY15" fmla="*/ 1086904 h 3813174"/>
              <a:gd name="connsiteX16" fmla="*/ 0 w 2478452"/>
              <a:gd name="connsiteY16" fmla="*/ 897434 h 3813174"/>
              <a:gd name="connsiteX17" fmla="*/ 0 w 2478452"/>
              <a:gd name="connsiteY17" fmla="*/ 137290 h 3813174"/>
              <a:gd name="connsiteX18" fmla="*/ 1 w 2478452"/>
              <a:gd name="connsiteY18" fmla="*/ 137290 h 3813174"/>
              <a:gd name="connsiteX19" fmla="*/ 1 w 2478452"/>
              <a:gd name="connsiteY19" fmla="*/ 128151 h 3813174"/>
              <a:gd name="connsiteX20" fmla="*/ 128303 w 2478452"/>
              <a:gd name="connsiteY20" fmla="*/ 0 h 381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78452" h="3813174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1086904"/>
                </a:lnTo>
                <a:lnTo>
                  <a:pt x="2476500" y="1086904"/>
                </a:lnTo>
                <a:lnTo>
                  <a:pt x="2476500" y="3493935"/>
                </a:lnTo>
                <a:lnTo>
                  <a:pt x="2476500" y="3683405"/>
                </a:lnTo>
                <a:cubicBezTo>
                  <a:pt x="2476500" y="3755074"/>
                  <a:pt x="2418400" y="3813174"/>
                  <a:pt x="2346731" y="3813174"/>
                </a:cubicBezTo>
                <a:lnTo>
                  <a:pt x="129769" y="3813174"/>
                </a:lnTo>
                <a:cubicBezTo>
                  <a:pt x="58100" y="3813174"/>
                  <a:pt x="0" y="3755074"/>
                  <a:pt x="0" y="3683405"/>
                </a:cubicBezTo>
                <a:lnTo>
                  <a:pt x="0" y="3493935"/>
                </a:lnTo>
                <a:lnTo>
                  <a:pt x="0" y="1086904"/>
                </a:lnTo>
                <a:lnTo>
                  <a:pt x="0" y="89743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85000"/>
              </a:schemeClr>
            </a:solidFill>
          </a:ln>
        </p:spPr>
        <p:txBody>
          <a:bodyPr vert="horz" wrap="square" lIns="216000" tIns="792000" rIns="91440" bIns="45720" rtlCol="0" anchor="t" anchorCtr="0">
            <a:noAutofit/>
          </a:bodyPr>
          <a:lstStyle>
            <a:lvl1pPr>
              <a:spcAft>
                <a:spcPts val="1200"/>
              </a:spcAft>
              <a:defRPr lang="en-US" sz="1800" b="1" dirty="0">
                <a:solidFill>
                  <a:schemeClr val="tx2"/>
                </a:solidFill>
              </a:defRPr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/>
            <a:endParaRPr lang="en-US" dirty="0"/>
          </a:p>
          <a:p>
            <a:pPr lvl="1"/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7B98083D-3418-9E4D-8839-E4B1717EC19F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8755792" y="1520826"/>
            <a:ext cx="2478452" cy="3813174"/>
          </a:xfrm>
          <a:custGeom>
            <a:avLst/>
            <a:gdLst>
              <a:gd name="connsiteX0" fmla="*/ 128303 w 2478452"/>
              <a:gd name="connsiteY0" fmla="*/ 0 h 3813174"/>
              <a:gd name="connsiteX1" fmla="*/ 1001605 w 2478452"/>
              <a:gd name="connsiteY1" fmla="*/ 0 h 3813174"/>
              <a:gd name="connsiteX2" fmla="*/ 1476848 w 2478452"/>
              <a:gd name="connsiteY2" fmla="*/ 0 h 3813174"/>
              <a:gd name="connsiteX3" fmla="*/ 2350150 w 2478452"/>
              <a:gd name="connsiteY3" fmla="*/ 0 h 3813174"/>
              <a:gd name="connsiteX4" fmla="*/ 2478452 w 2478452"/>
              <a:gd name="connsiteY4" fmla="*/ 128151 h 3813174"/>
              <a:gd name="connsiteX5" fmla="*/ 2478452 w 2478452"/>
              <a:gd name="connsiteY5" fmla="*/ 137290 h 3813174"/>
              <a:gd name="connsiteX6" fmla="*/ 2478452 w 2478452"/>
              <a:gd name="connsiteY6" fmla="*/ 324346 h 3813174"/>
              <a:gd name="connsiteX7" fmla="*/ 2478452 w 2478452"/>
              <a:gd name="connsiteY7" fmla="*/ 1086904 h 3813174"/>
              <a:gd name="connsiteX8" fmla="*/ 2476500 w 2478452"/>
              <a:gd name="connsiteY8" fmla="*/ 1086904 h 3813174"/>
              <a:gd name="connsiteX9" fmla="*/ 2476500 w 2478452"/>
              <a:gd name="connsiteY9" fmla="*/ 3493935 h 3813174"/>
              <a:gd name="connsiteX10" fmla="*/ 2476500 w 2478452"/>
              <a:gd name="connsiteY10" fmla="*/ 3683405 h 3813174"/>
              <a:gd name="connsiteX11" fmla="*/ 2346731 w 2478452"/>
              <a:gd name="connsiteY11" fmla="*/ 3813174 h 3813174"/>
              <a:gd name="connsiteX12" fmla="*/ 129769 w 2478452"/>
              <a:gd name="connsiteY12" fmla="*/ 3813174 h 3813174"/>
              <a:gd name="connsiteX13" fmla="*/ 0 w 2478452"/>
              <a:gd name="connsiteY13" fmla="*/ 3683405 h 3813174"/>
              <a:gd name="connsiteX14" fmla="*/ 0 w 2478452"/>
              <a:gd name="connsiteY14" fmla="*/ 3493935 h 3813174"/>
              <a:gd name="connsiteX15" fmla="*/ 0 w 2478452"/>
              <a:gd name="connsiteY15" fmla="*/ 1086904 h 3813174"/>
              <a:gd name="connsiteX16" fmla="*/ 0 w 2478452"/>
              <a:gd name="connsiteY16" fmla="*/ 897434 h 3813174"/>
              <a:gd name="connsiteX17" fmla="*/ 0 w 2478452"/>
              <a:gd name="connsiteY17" fmla="*/ 137290 h 3813174"/>
              <a:gd name="connsiteX18" fmla="*/ 1 w 2478452"/>
              <a:gd name="connsiteY18" fmla="*/ 137290 h 3813174"/>
              <a:gd name="connsiteX19" fmla="*/ 1 w 2478452"/>
              <a:gd name="connsiteY19" fmla="*/ 128151 h 3813174"/>
              <a:gd name="connsiteX20" fmla="*/ 128303 w 2478452"/>
              <a:gd name="connsiteY20" fmla="*/ 0 h 381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78452" h="3813174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1086904"/>
                </a:lnTo>
                <a:lnTo>
                  <a:pt x="2476500" y="1086904"/>
                </a:lnTo>
                <a:lnTo>
                  <a:pt x="2476500" y="3493935"/>
                </a:lnTo>
                <a:lnTo>
                  <a:pt x="2476500" y="3683405"/>
                </a:lnTo>
                <a:cubicBezTo>
                  <a:pt x="2476500" y="3755074"/>
                  <a:pt x="2418400" y="3813174"/>
                  <a:pt x="2346731" y="3813174"/>
                </a:cubicBezTo>
                <a:lnTo>
                  <a:pt x="129769" y="3813174"/>
                </a:lnTo>
                <a:cubicBezTo>
                  <a:pt x="58100" y="3813174"/>
                  <a:pt x="0" y="3755074"/>
                  <a:pt x="0" y="3683405"/>
                </a:cubicBezTo>
                <a:lnTo>
                  <a:pt x="0" y="3493935"/>
                </a:lnTo>
                <a:lnTo>
                  <a:pt x="0" y="1086904"/>
                </a:lnTo>
                <a:lnTo>
                  <a:pt x="0" y="89743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85000"/>
              </a:schemeClr>
            </a:solidFill>
          </a:ln>
        </p:spPr>
        <p:txBody>
          <a:bodyPr vert="horz" wrap="square" lIns="216000" tIns="792000" rIns="91440" bIns="45720" rtlCol="0" anchor="t" anchorCtr="0">
            <a:noAutofit/>
          </a:bodyPr>
          <a:lstStyle>
            <a:lvl1pPr>
              <a:spcAft>
                <a:spcPts val="1200"/>
              </a:spcAft>
              <a:defRPr lang="en-US" sz="1800" b="1" dirty="0">
                <a:solidFill>
                  <a:schemeClr val="tx2"/>
                </a:solidFill>
              </a:defRPr>
            </a:lvl1pPr>
            <a:lvl2pPr marL="171450" indent="-171450">
              <a:buFont typeface="Wingdings" pitchFamily="2" charset="2"/>
              <a:buChar char="§"/>
              <a:defRPr/>
            </a:lvl2pPr>
          </a:lstStyle>
          <a:p>
            <a:pPr lvl="0"/>
            <a:endParaRPr lang="en-US" dirty="0"/>
          </a:p>
          <a:p>
            <a:pPr lvl="1"/>
            <a:endParaRPr lang="en-US" dirty="0"/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4A7075C0-E044-BF45-A0C5-A0AB8C3552CE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990986" y="1818889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50BF6C57-F5E3-A743-9F85-41D89E1EBF15}"/>
              </a:ext>
            </a:extLst>
          </p:cNvPr>
          <p:cNvSpPr>
            <a:spLocks noGrp="1"/>
          </p:cNvSpPr>
          <p:nvPr userDrawn="1">
            <p:ph type="pic" sz="quarter" idx="20"/>
          </p:nvPr>
        </p:nvSpPr>
        <p:spPr>
          <a:xfrm>
            <a:off x="3621452" y="1818889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37" name="Picture Placeholder 3">
            <a:extLst>
              <a:ext uri="{FF2B5EF4-FFF2-40B4-BE49-F238E27FC236}">
                <a16:creationId xmlns:a16="http://schemas.microsoft.com/office/drawing/2014/main" id="{C29040D5-B3CA-234B-B359-179421D95DD1}"/>
              </a:ext>
            </a:extLst>
          </p:cNvPr>
          <p:cNvSpPr>
            <a:spLocks noGrp="1"/>
          </p:cNvSpPr>
          <p:nvPr userDrawn="1">
            <p:ph type="pic" sz="quarter" idx="23"/>
          </p:nvPr>
        </p:nvSpPr>
        <p:spPr>
          <a:xfrm>
            <a:off x="6334255" y="1818889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4010E7BE-EB3C-FB4F-90B8-C7D492F5A07F}"/>
              </a:ext>
            </a:extLst>
          </p:cNvPr>
          <p:cNvSpPr>
            <a:spLocks noGrp="1"/>
          </p:cNvSpPr>
          <p:nvPr userDrawn="1">
            <p:ph type="pic" sz="quarter" idx="30"/>
          </p:nvPr>
        </p:nvSpPr>
        <p:spPr>
          <a:xfrm>
            <a:off x="8986839" y="1818889"/>
            <a:ext cx="309562" cy="309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noFill/>
              </a:defRPr>
            </a:lvl1pPr>
          </a:lstStyle>
          <a:p>
            <a:endParaRPr lang="x-none" dirty="0"/>
          </a:p>
        </p:txBody>
      </p:sp>
      <p:pic>
        <p:nvPicPr>
          <p:cNvPr id="18" name="Рисунок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4224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Обложка с цветным фоном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14" y="0"/>
            <a:ext cx="12164885" cy="6853639"/>
          </a:xfrm>
          <a:prstGeom prst="rect">
            <a:avLst/>
          </a:prstGeom>
        </p:spPr>
      </p:pic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C5DF0713-BD26-F547-A7A1-20E93211AA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8750" y="5613926"/>
            <a:ext cx="3615266" cy="5715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Font typeface="+mj-lt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9600" indent="-129600">
              <a:defRPr/>
            </a:lvl2pPr>
            <a:lvl3pPr marL="129600" indent="-129600">
              <a:defRPr/>
            </a:lvl3pPr>
            <a:lvl4pPr marL="129600" indent="-129600">
              <a:defRPr/>
            </a:lvl4pPr>
            <a:lvl5pPr marL="129600" indent="-129600">
              <a:defRPr/>
            </a:lvl5pPr>
          </a:lstStyle>
          <a:p>
            <a:pPr lvl="0"/>
            <a:endParaRPr lang="ru-RU" dirty="0"/>
          </a:p>
        </p:txBody>
      </p:sp>
      <p:sp>
        <p:nvSpPr>
          <p:cNvPr id="13" name="Title 9">
            <a:extLst>
              <a:ext uri="{FF2B5EF4-FFF2-40B4-BE49-F238E27FC236}">
                <a16:creationId xmlns:a16="http://schemas.microsoft.com/office/drawing/2014/main" id="{DB35E3EE-D93A-9B46-B9A6-4D0F1944F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78" y="2491171"/>
            <a:ext cx="5710238" cy="952500"/>
          </a:xfrm>
        </p:spPr>
        <p:txBody>
          <a:bodyPr lIns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Прямоугольник 1"/>
          <p:cNvSpPr/>
          <p:nvPr userDrawn="1"/>
        </p:nvSpPr>
        <p:spPr>
          <a:xfrm>
            <a:off x="535004" y="5707063"/>
            <a:ext cx="18000" cy="52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14" name="Picture 3" descr="D:\works\GP\2021-07\RB-DGTL-TEAM\logo1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5407" y="576606"/>
            <a:ext cx="1422991" cy="5697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08370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карточки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1D26480-3665-6F44-B084-BF4E502B75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62000" y="2607730"/>
            <a:ext cx="2476500" cy="2726270"/>
          </a:xfrm>
          <a:prstGeom prst="round2SameRect">
            <a:avLst>
              <a:gd name="adj1" fmla="val 0"/>
              <a:gd name="adj2" fmla="val 5561"/>
            </a:avLst>
          </a:prstGeom>
          <a:ln w="6350">
            <a:solidFill>
              <a:schemeClr val="bg1">
                <a:lumMod val="85000"/>
              </a:schemeClr>
            </a:solidFill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7D0C0BDC-2326-C342-A268-BCB330DC8F0F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520826"/>
            <a:ext cx="2478452" cy="1086904"/>
          </a:xfrm>
          <a:custGeom>
            <a:avLst/>
            <a:gdLst>
              <a:gd name="connsiteX0" fmla="*/ 128302 w 2478452"/>
              <a:gd name="connsiteY0" fmla="*/ 0 h 1086904"/>
              <a:gd name="connsiteX1" fmla="*/ 1001604 w 2478452"/>
              <a:gd name="connsiteY1" fmla="*/ 0 h 1086904"/>
              <a:gd name="connsiteX2" fmla="*/ 1476847 w 2478452"/>
              <a:gd name="connsiteY2" fmla="*/ 0 h 1086904"/>
              <a:gd name="connsiteX3" fmla="*/ 2350149 w 2478452"/>
              <a:gd name="connsiteY3" fmla="*/ 0 h 1086904"/>
              <a:gd name="connsiteX4" fmla="*/ 2478451 w 2478452"/>
              <a:gd name="connsiteY4" fmla="*/ 128151 h 1086904"/>
              <a:gd name="connsiteX5" fmla="*/ 2478451 w 2478452"/>
              <a:gd name="connsiteY5" fmla="*/ 137290 h 1086904"/>
              <a:gd name="connsiteX6" fmla="*/ 2478452 w 2478452"/>
              <a:gd name="connsiteY6" fmla="*/ 137290 h 1086904"/>
              <a:gd name="connsiteX7" fmla="*/ 2478452 w 2478452"/>
              <a:gd name="connsiteY7" fmla="*/ 1086904 h 1086904"/>
              <a:gd name="connsiteX8" fmla="*/ 0 w 2478452"/>
              <a:gd name="connsiteY8" fmla="*/ 1086904 h 1086904"/>
              <a:gd name="connsiteX9" fmla="*/ 0 w 2478452"/>
              <a:gd name="connsiteY9" fmla="*/ 324346 h 1086904"/>
              <a:gd name="connsiteX10" fmla="*/ 0 w 2478452"/>
              <a:gd name="connsiteY10" fmla="*/ 137290 h 1086904"/>
              <a:gd name="connsiteX11" fmla="*/ 0 w 2478452"/>
              <a:gd name="connsiteY11" fmla="*/ 128151 h 1086904"/>
              <a:gd name="connsiteX12" fmla="*/ 128302 w 2478452"/>
              <a:gd name="connsiteY12" fmla="*/ 0 h 108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78452" h="1086904">
                <a:moveTo>
                  <a:pt x="128302" y="0"/>
                </a:moveTo>
                <a:lnTo>
                  <a:pt x="1001604" y="0"/>
                </a:lnTo>
                <a:lnTo>
                  <a:pt x="1476847" y="0"/>
                </a:lnTo>
                <a:lnTo>
                  <a:pt x="2350149" y="0"/>
                </a:lnTo>
                <a:cubicBezTo>
                  <a:pt x="2421008" y="0"/>
                  <a:pt x="2478451" y="57375"/>
                  <a:pt x="2478451" y="128151"/>
                </a:cubicBezTo>
                <a:lnTo>
                  <a:pt x="2478451" y="137290"/>
                </a:lnTo>
                <a:lnTo>
                  <a:pt x="2478452" y="137290"/>
                </a:lnTo>
                <a:lnTo>
                  <a:pt x="2478452" y="1086904"/>
                </a:lnTo>
                <a:lnTo>
                  <a:pt x="0" y="1086904"/>
                </a:lnTo>
                <a:lnTo>
                  <a:pt x="0" y="324346"/>
                </a:lnTo>
                <a:lnTo>
                  <a:pt x="0" y="137290"/>
                </a:lnTo>
                <a:lnTo>
                  <a:pt x="0" y="128151"/>
                </a:lnTo>
                <a:cubicBezTo>
                  <a:pt x="0" y="57375"/>
                  <a:pt x="57443" y="0"/>
                  <a:pt x="128302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144000" anchor="ctr" anchorCtr="0">
            <a:noAutofit/>
          </a:bodyPr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984ABD50-E1AF-4748-8BA1-5A7048FBFFC8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3429000" y="2607730"/>
            <a:ext cx="2476500" cy="2726270"/>
          </a:xfrm>
          <a:prstGeom prst="round2SameRect">
            <a:avLst>
              <a:gd name="adj1" fmla="val 0"/>
              <a:gd name="adj2" fmla="val 4995"/>
            </a:avLst>
          </a:prstGeom>
          <a:ln w="6350">
            <a:solidFill>
              <a:schemeClr val="bg1">
                <a:lumMod val="85000"/>
              </a:schemeClr>
            </a:solidFill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96386FD-62DF-AD42-9177-C3D8AF59C4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429000" y="1520826"/>
            <a:ext cx="2478452" cy="1086904"/>
          </a:xfrm>
          <a:custGeom>
            <a:avLst/>
            <a:gdLst>
              <a:gd name="connsiteX0" fmla="*/ 128303 w 2478452"/>
              <a:gd name="connsiteY0" fmla="*/ 0 h 1086904"/>
              <a:gd name="connsiteX1" fmla="*/ 1001605 w 2478452"/>
              <a:gd name="connsiteY1" fmla="*/ 0 h 1086904"/>
              <a:gd name="connsiteX2" fmla="*/ 1476848 w 2478452"/>
              <a:gd name="connsiteY2" fmla="*/ 0 h 1086904"/>
              <a:gd name="connsiteX3" fmla="*/ 2350150 w 2478452"/>
              <a:gd name="connsiteY3" fmla="*/ 0 h 1086904"/>
              <a:gd name="connsiteX4" fmla="*/ 2478452 w 2478452"/>
              <a:gd name="connsiteY4" fmla="*/ 128151 h 1086904"/>
              <a:gd name="connsiteX5" fmla="*/ 2478452 w 2478452"/>
              <a:gd name="connsiteY5" fmla="*/ 137290 h 1086904"/>
              <a:gd name="connsiteX6" fmla="*/ 2478452 w 2478452"/>
              <a:gd name="connsiteY6" fmla="*/ 324346 h 1086904"/>
              <a:gd name="connsiteX7" fmla="*/ 2478452 w 2478452"/>
              <a:gd name="connsiteY7" fmla="*/ 1086904 h 1086904"/>
              <a:gd name="connsiteX8" fmla="*/ 0 w 2478452"/>
              <a:gd name="connsiteY8" fmla="*/ 1086904 h 1086904"/>
              <a:gd name="connsiteX9" fmla="*/ 0 w 2478452"/>
              <a:gd name="connsiteY9" fmla="*/ 137290 h 1086904"/>
              <a:gd name="connsiteX10" fmla="*/ 1 w 2478452"/>
              <a:gd name="connsiteY10" fmla="*/ 137290 h 1086904"/>
              <a:gd name="connsiteX11" fmla="*/ 1 w 2478452"/>
              <a:gd name="connsiteY11" fmla="*/ 128151 h 1086904"/>
              <a:gd name="connsiteX12" fmla="*/ 128303 w 2478452"/>
              <a:gd name="connsiteY12" fmla="*/ 0 h 108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78452" h="1086904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1086904"/>
                </a:lnTo>
                <a:lnTo>
                  <a:pt x="0" y="108690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144000" anchor="ctr" anchorCtr="0">
            <a:noAutofit/>
          </a:bodyPr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72319495-05E1-F547-A40D-8A0D532534C3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6106297" y="2607730"/>
            <a:ext cx="2476500" cy="2726270"/>
          </a:xfrm>
          <a:prstGeom prst="round2SameRect">
            <a:avLst>
              <a:gd name="adj1" fmla="val 0"/>
              <a:gd name="adj2" fmla="val 5240"/>
            </a:avLst>
          </a:prstGeom>
          <a:ln w="6350">
            <a:solidFill>
              <a:schemeClr val="bg1">
                <a:lumMod val="85000"/>
              </a:schemeClr>
            </a:solidFill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5658AED-E294-2343-ACC5-C4EE927BF084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6106297" y="1520826"/>
            <a:ext cx="2478452" cy="1086904"/>
          </a:xfrm>
          <a:custGeom>
            <a:avLst/>
            <a:gdLst>
              <a:gd name="connsiteX0" fmla="*/ 128303 w 2478452"/>
              <a:gd name="connsiteY0" fmla="*/ 0 h 1086904"/>
              <a:gd name="connsiteX1" fmla="*/ 1001605 w 2478452"/>
              <a:gd name="connsiteY1" fmla="*/ 0 h 1086904"/>
              <a:gd name="connsiteX2" fmla="*/ 1476848 w 2478452"/>
              <a:gd name="connsiteY2" fmla="*/ 0 h 1086904"/>
              <a:gd name="connsiteX3" fmla="*/ 2350150 w 2478452"/>
              <a:gd name="connsiteY3" fmla="*/ 0 h 1086904"/>
              <a:gd name="connsiteX4" fmla="*/ 2478452 w 2478452"/>
              <a:gd name="connsiteY4" fmla="*/ 128151 h 1086904"/>
              <a:gd name="connsiteX5" fmla="*/ 2478452 w 2478452"/>
              <a:gd name="connsiteY5" fmla="*/ 137290 h 1086904"/>
              <a:gd name="connsiteX6" fmla="*/ 2478452 w 2478452"/>
              <a:gd name="connsiteY6" fmla="*/ 324346 h 1086904"/>
              <a:gd name="connsiteX7" fmla="*/ 2478452 w 2478452"/>
              <a:gd name="connsiteY7" fmla="*/ 1086904 h 1086904"/>
              <a:gd name="connsiteX8" fmla="*/ 0 w 2478452"/>
              <a:gd name="connsiteY8" fmla="*/ 1086904 h 1086904"/>
              <a:gd name="connsiteX9" fmla="*/ 0 w 2478452"/>
              <a:gd name="connsiteY9" fmla="*/ 137290 h 1086904"/>
              <a:gd name="connsiteX10" fmla="*/ 1 w 2478452"/>
              <a:gd name="connsiteY10" fmla="*/ 137290 h 1086904"/>
              <a:gd name="connsiteX11" fmla="*/ 1 w 2478452"/>
              <a:gd name="connsiteY11" fmla="*/ 128151 h 1086904"/>
              <a:gd name="connsiteX12" fmla="*/ 128303 w 2478452"/>
              <a:gd name="connsiteY12" fmla="*/ 0 h 108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78452" h="1086904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1086904"/>
                </a:lnTo>
                <a:lnTo>
                  <a:pt x="0" y="108690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144000" anchor="ctr" anchorCtr="0">
            <a:noAutofit/>
          </a:bodyPr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BF976C2F-D2EB-A94A-AEBE-E99C5D8E59AF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>
            <a:off x="8778553" y="2607730"/>
            <a:ext cx="2476500" cy="2726270"/>
          </a:xfrm>
          <a:prstGeom prst="round2SameRect">
            <a:avLst>
              <a:gd name="adj1" fmla="val 0"/>
              <a:gd name="adj2" fmla="val 5240"/>
            </a:avLst>
          </a:prstGeom>
          <a:ln w="6350">
            <a:solidFill>
              <a:schemeClr val="bg1">
                <a:lumMod val="85000"/>
              </a:schemeClr>
            </a:solidFill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ACDEB9C7-2BF5-8D43-ACB2-F1512B1035D0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8778553" y="1520826"/>
            <a:ext cx="2478452" cy="1086904"/>
          </a:xfrm>
          <a:custGeom>
            <a:avLst/>
            <a:gdLst>
              <a:gd name="connsiteX0" fmla="*/ 128303 w 2478452"/>
              <a:gd name="connsiteY0" fmla="*/ 0 h 1086904"/>
              <a:gd name="connsiteX1" fmla="*/ 1001605 w 2478452"/>
              <a:gd name="connsiteY1" fmla="*/ 0 h 1086904"/>
              <a:gd name="connsiteX2" fmla="*/ 1476848 w 2478452"/>
              <a:gd name="connsiteY2" fmla="*/ 0 h 1086904"/>
              <a:gd name="connsiteX3" fmla="*/ 2350150 w 2478452"/>
              <a:gd name="connsiteY3" fmla="*/ 0 h 1086904"/>
              <a:gd name="connsiteX4" fmla="*/ 2478452 w 2478452"/>
              <a:gd name="connsiteY4" fmla="*/ 128151 h 1086904"/>
              <a:gd name="connsiteX5" fmla="*/ 2478452 w 2478452"/>
              <a:gd name="connsiteY5" fmla="*/ 137290 h 1086904"/>
              <a:gd name="connsiteX6" fmla="*/ 2478452 w 2478452"/>
              <a:gd name="connsiteY6" fmla="*/ 324346 h 1086904"/>
              <a:gd name="connsiteX7" fmla="*/ 2478452 w 2478452"/>
              <a:gd name="connsiteY7" fmla="*/ 1086904 h 1086904"/>
              <a:gd name="connsiteX8" fmla="*/ 0 w 2478452"/>
              <a:gd name="connsiteY8" fmla="*/ 1086904 h 1086904"/>
              <a:gd name="connsiteX9" fmla="*/ 0 w 2478452"/>
              <a:gd name="connsiteY9" fmla="*/ 137290 h 1086904"/>
              <a:gd name="connsiteX10" fmla="*/ 1 w 2478452"/>
              <a:gd name="connsiteY10" fmla="*/ 137290 h 1086904"/>
              <a:gd name="connsiteX11" fmla="*/ 1 w 2478452"/>
              <a:gd name="connsiteY11" fmla="*/ 128151 h 1086904"/>
              <a:gd name="connsiteX12" fmla="*/ 128303 w 2478452"/>
              <a:gd name="connsiteY12" fmla="*/ 0 h 108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78452" h="1086904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1086904"/>
                </a:lnTo>
                <a:lnTo>
                  <a:pt x="0" y="108690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solidFill>
            <a:srgbClr val="181C2B"/>
          </a:solidFill>
          <a:ln w="6350">
            <a:noFill/>
          </a:ln>
        </p:spPr>
        <p:txBody>
          <a:bodyPr wrap="square" lIns="144000" anchor="ctr" anchorCtr="0">
            <a:noAutofit/>
          </a:bodyPr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8" name="Рисунок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84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карточки с изображением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833F92EC-DD41-7F47-919F-C6C35669786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778553" y="1520826"/>
            <a:ext cx="2478452" cy="1344625"/>
          </a:xfrm>
          <a:custGeom>
            <a:avLst/>
            <a:gdLst>
              <a:gd name="connsiteX0" fmla="*/ 128303 w 2478452"/>
              <a:gd name="connsiteY0" fmla="*/ 0 h 1344625"/>
              <a:gd name="connsiteX1" fmla="*/ 1001605 w 2478452"/>
              <a:gd name="connsiteY1" fmla="*/ 0 h 1344625"/>
              <a:gd name="connsiteX2" fmla="*/ 1476848 w 2478452"/>
              <a:gd name="connsiteY2" fmla="*/ 0 h 1344625"/>
              <a:gd name="connsiteX3" fmla="*/ 2350150 w 2478452"/>
              <a:gd name="connsiteY3" fmla="*/ 0 h 1344625"/>
              <a:gd name="connsiteX4" fmla="*/ 2478452 w 2478452"/>
              <a:gd name="connsiteY4" fmla="*/ 128151 h 1344625"/>
              <a:gd name="connsiteX5" fmla="*/ 2478452 w 2478452"/>
              <a:gd name="connsiteY5" fmla="*/ 137290 h 1344625"/>
              <a:gd name="connsiteX6" fmla="*/ 2478452 w 2478452"/>
              <a:gd name="connsiteY6" fmla="*/ 324346 h 1344625"/>
              <a:gd name="connsiteX7" fmla="*/ 2478452 w 2478452"/>
              <a:gd name="connsiteY7" fmla="*/ 955674 h 1344625"/>
              <a:gd name="connsiteX8" fmla="*/ 2478452 w 2478452"/>
              <a:gd name="connsiteY8" fmla="*/ 1055396 h 1344625"/>
              <a:gd name="connsiteX9" fmla="*/ 2478452 w 2478452"/>
              <a:gd name="connsiteY9" fmla="*/ 1086904 h 1344625"/>
              <a:gd name="connsiteX10" fmla="*/ 2478452 w 2478452"/>
              <a:gd name="connsiteY10" fmla="*/ 1146174 h 1344625"/>
              <a:gd name="connsiteX11" fmla="*/ 2478452 w 2478452"/>
              <a:gd name="connsiteY11" fmla="*/ 1344625 h 1344625"/>
              <a:gd name="connsiteX12" fmla="*/ 1952 w 2478452"/>
              <a:gd name="connsiteY12" fmla="*/ 1344625 h 1344625"/>
              <a:gd name="connsiteX13" fmla="*/ 1952 w 2478452"/>
              <a:gd name="connsiteY13" fmla="*/ 1146174 h 1344625"/>
              <a:gd name="connsiteX14" fmla="*/ 1952 w 2478452"/>
              <a:gd name="connsiteY14" fmla="*/ 1086904 h 1344625"/>
              <a:gd name="connsiteX15" fmla="*/ 0 w 2478452"/>
              <a:gd name="connsiteY15" fmla="*/ 1086904 h 1344625"/>
              <a:gd name="connsiteX16" fmla="*/ 0 w 2478452"/>
              <a:gd name="connsiteY16" fmla="*/ 137290 h 1344625"/>
              <a:gd name="connsiteX17" fmla="*/ 1 w 2478452"/>
              <a:gd name="connsiteY17" fmla="*/ 137290 h 1344625"/>
              <a:gd name="connsiteX18" fmla="*/ 1 w 2478452"/>
              <a:gd name="connsiteY18" fmla="*/ 128151 h 1344625"/>
              <a:gd name="connsiteX19" fmla="*/ 128303 w 2478452"/>
              <a:gd name="connsiteY19" fmla="*/ 0 h 134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478452" h="1344625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955674"/>
                </a:lnTo>
                <a:lnTo>
                  <a:pt x="2478452" y="1055396"/>
                </a:lnTo>
                <a:lnTo>
                  <a:pt x="2478452" y="1086904"/>
                </a:lnTo>
                <a:lnTo>
                  <a:pt x="2478452" y="1146174"/>
                </a:lnTo>
                <a:lnTo>
                  <a:pt x="2478452" y="1344625"/>
                </a:lnTo>
                <a:lnTo>
                  <a:pt x="1952" y="1344625"/>
                </a:lnTo>
                <a:lnTo>
                  <a:pt x="1952" y="1146174"/>
                </a:lnTo>
                <a:lnTo>
                  <a:pt x="1952" y="1086904"/>
                </a:lnTo>
                <a:lnTo>
                  <a:pt x="0" y="108690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endParaRPr lang="x-none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894AD9BD-4196-EE44-B110-D58F17EC48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106297" y="1520826"/>
            <a:ext cx="2478452" cy="1344625"/>
          </a:xfrm>
          <a:custGeom>
            <a:avLst/>
            <a:gdLst>
              <a:gd name="connsiteX0" fmla="*/ 128303 w 2478452"/>
              <a:gd name="connsiteY0" fmla="*/ 0 h 1344625"/>
              <a:gd name="connsiteX1" fmla="*/ 1001605 w 2478452"/>
              <a:gd name="connsiteY1" fmla="*/ 0 h 1344625"/>
              <a:gd name="connsiteX2" fmla="*/ 1476848 w 2478452"/>
              <a:gd name="connsiteY2" fmla="*/ 0 h 1344625"/>
              <a:gd name="connsiteX3" fmla="*/ 2350150 w 2478452"/>
              <a:gd name="connsiteY3" fmla="*/ 0 h 1344625"/>
              <a:gd name="connsiteX4" fmla="*/ 2478452 w 2478452"/>
              <a:gd name="connsiteY4" fmla="*/ 128151 h 1344625"/>
              <a:gd name="connsiteX5" fmla="*/ 2478452 w 2478452"/>
              <a:gd name="connsiteY5" fmla="*/ 137290 h 1344625"/>
              <a:gd name="connsiteX6" fmla="*/ 2478452 w 2478452"/>
              <a:gd name="connsiteY6" fmla="*/ 324346 h 1344625"/>
              <a:gd name="connsiteX7" fmla="*/ 2478452 w 2478452"/>
              <a:gd name="connsiteY7" fmla="*/ 955674 h 1344625"/>
              <a:gd name="connsiteX8" fmla="*/ 2478452 w 2478452"/>
              <a:gd name="connsiteY8" fmla="*/ 1055396 h 1344625"/>
              <a:gd name="connsiteX9" fmla="*/ 2478452 w 2478452"/>
              <a:gd name="connsiteY9" fmla="*/ 1086904 h 1344625"/>
              <a:gd name="connsiteX10" fmla="*/ 2478452 w 2478452"/>
              <a:gd name="connsiteY10" fmla="*/ 1146174 h 1344625"/>
              <a:gd name="connsiteX11" fmla="*/ 2478452 w 2478452"/>
              <a:gd name="connsiteY11" fmla="*/ 1344625 h 1344625"/>
              <a:gd name="connsiteX12" fmla="*/ 1952 w 2478452"/>
              <a:gd name="connsiteY12" fmla="*/ 1344625 h 1344625"/>
              <a:gd name="connsiteX13" fmla="*/ 1952 w 2478452"/>
              <a:gd name="connsiteY13" fmla="*/ 1146174 h 1344625"/>
              <a:gd name="connsiteX14" fmla="*/ 1952 w 2478452"/>
              <a:gd name="connsiteY14" fmla="*/ 1086904 h 1344625"/>
              <a:gd name="connsiteX15" fmla="*/ 0 w 2478452"/>
              <a:gd name="connsiteY15" fmla="*/ 1086904 h 1344625"/>
              <a:gd name="connsiteX16" fmla="*/ 0 w 2478452"/>
              <a:gd name="connsiteY16" fmla="*/ 137290 h 1344625"/>
              <a:gd name="connsiteX17" fmla="*/ 1 w 2478452"/>
              <a:gd name="connsiteY17" fmla="*/ 137290 h 1344625"/>
              <a:gd name="connsiteX18" fmla="*/ 1 w 2478452"/>
              <a:gd name="connsiteY18" fmla="*/ 128151 h 1344625"/>
              <a:gd name="connsiteX19" fmla="*/ 128303 w 2478452"/>
              <a:gd name="connsiteY19" fmla="*/ 0 h 134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478452" h="1344625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955674"/>
                </a:lnTo>
                <a:lnTo>
                  <a:pt x="2478452" y="1055396"/>
                </a:lnTo>
                <a:lnTo>
                  <a:pt x="2478452" y="1086904"/>
                </a:lnTo>
                <a:lnTo>
                  <a:pt x="2478452" y="1146174"/>
                </a:lnTo>
                <a:lnTo>
                  <a:pt x="2478452" y="1344625"/>
                </a:lnTo>
                <a:lnTo>
                  <a:pt x="1952" y="1344625"/>
                </a:lnTo>
                <a:lnTo>
                  <a:pt x="1952" y="1146174"/>
                </a:lnTo>
                <a:lnTo>
                  <a:pt x="1952" y="1086904"/>
                </a:lnTo>
                <a:lnTo>
                  <a:pt x="0" y="108690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4BF12DB0-A3AD-DC49-BC83-002DE237BC1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432304" y="1520826"/>
            <a:ext cx="2478452" cy="1344625"/>
          </a:xfrm>
          <a:custGeom>
            <a:avLst/>
            <a:gdLst>
              <a:gd name="connsiteX0" fmla="*/ 128303 w 2478452"/>
              <a:gd name="connsiteY0" fmla="*/ 0 h 1344625"/>
              <a:gd name="connsiteX1" fmla="*/ 1001605 w 2478452"/>
              <a:gd name="connsiteY1" fmla="*/ 0 h 1344625"/>
              <a:gd name="connsiteX2" fmla="*/ 1476848 w 2478452"/>
              <a:gd name="connsiteY2" fmla="*/ 0 h 1344625"/>
              <a:gd name="connsiteX3" fmla="*/ 2350150 w 2478452"/>
              <a:gd name="connsiteY3" fmla="*/ 0 h 1344625"/>
              <a:gd name="connsiteX4" fmla="*/ 2478452 w 2478452"/>
              <a:gd name="connsiteY4" fmla="*/ 128151 h 1344625"/>
              <a:gd name="connsiteX5" fmla="*/ 2478452 w 2478452"/>
              <a:gd name="connsiteY5" fmla="*/ 137290 h 1344625"/>
              <a:gd name="connsiteX6" fmla="*/ 2478452 w 2478452"/>
              <a:gd name="connsiteY6" fmla="*/ 324346 h 1344625"/>
              <a:gd name="connsiteX7" fmla="*/ 2478452 w 2478452"/>
              <a:gd name="connsiteY7" fmla="*/ 955674 h 1344625"/>
              <a:gd name="connsiteX8" fmla="*/ 2478452 w 2478452"/>
              <a:gd name="connsiteY8" fmla="*/ 1055396 h 1344625"/>
              <a:gd name="connsiteX9" fmla="*/ 2478452 w 2478452"/>
              <a:gd name="connsiteY9" fmla="*/ 1086904 h 1344625"/>
              <a:gd name="connsiteX10" fmla="*/ 2478452 w 2478452"/>
              <a:gd name="connsiteY10" fmla="*/ 1146174 h 1344625"/>
              <a:gd name="connsiteX11" fmla="*/ 2478452 w 2478452"/>
              <a:gd name="connsiteY11" fmla="*/ 1344625 h 1344625"/>
              <a:gd name="connsiteX12" fmla="*/ 1952 w 2478452"/>
              <a:gd name="connsiteY12" fmla="*/ 1344625 h 1344625"/>
              <a:gd name="connsiteX13" fmla="*/ 1952 w 2478452"/>
              <a:gd name="connsiteY13" fmla="*/ 1146174 h 1344625"/>
              <a:gd name="connsiteX14" fmla="*/ 1952 w 2478452"/>
              <a:gd name="connsiteY14" fmla="*/ 1086904 h 1344625"/>
              <a:gd name="connsiteX15" fmla="*/ 0 w 2478452"/>
              <a:gd name="connsiteY15" fmla="*/ 1086904 h 1344625"/>
              <a:gd name="connsiteX16" fmla="*/ 0 w 2478452"/>
              <a:gd name="connsiteY16" fmla="*/ 137290 h 1344625"/>
              <a:gd name="connsiteX17" fmla="*/ 1 w 2478452"/>
              <a:gd name="connsiteY17" fmla="*/ 137290 h 1344625"/>
              <a:gd name="connsiteX18" fmla="*/ 1 w 2478452"/>
              <a:gd name="connsiteY18" fmla="*/ 128151 h 1344625"/>
              <a:gd name="connsiteX19" fmla="*/ 128303 w 2478452"/>
              <a:gd name="connsiteY19" fmla="*/ 0 h 134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478452" h="1344625">
                <a:moveTo>
                  <a:pt x="128303" y="0"/>
                </a:moveTo>
                <a:lnTo>
                  <a:pt x="1001605" y="0"/>
                </a:lnTo>
                <a:lnTo>
                  <a:pt x="1476848" y="0"/>
                </a:lnTo>
                <a:lnTo>
                  <a:pt x="2350150" y="0"/>
                </a:lnTo>
                <a:cubicBezTo>
                  <a:pt x="2421009" y="0"/>
                  <a:pt x="2478452" y="57375"/>
                  <a:pt x="2478452" y="128151"/>
                </a:cubicBezTo>
                <a:lnTo>
                  <a:pt x="2478452" y="137290"/>
                </a:lnTo>
                <a:lnTo>
                  <a:pt x="2478452" y="324346"/>
                </a:lnTo>
                <a:lnTo>
                  <a:pt x="2478452" y="955674"/>
                </a:lnTo>
                <a:lnTo>
                  <a:pt x="2478452" y="1055396"/>
                </a:lnTo>
                <a:lnTo>
                  <a:pt x="2478452" y="1086904"/>
                </a:lnTo>
                <a:lnTo>
                  <a:pt x="2478452" y="1146174"/>
                </a:lnTo>
                <a:lnTo>
                  <a:pt x="2478452" y="1344625"/>
                </a:lnTo>
                <a:lnTo>
                  <a:pt x="1952" y="1344625"/>
                </a:lnTo>
                <a:lnTo>
                  <a:pt x="1952" y="1146174"/>
                </a:lnTo>
                <a:lnTo>
                  <a:pt x="1952" y="1086904"/>
                </a:lnTo>
                <a:lnTo>
                  <a:pt x="0" y="1086904"/>
                </a:lnTo>
                <a:lnTo>
                  <a:pt x="0" y="137290"/>
                </a:lnTo>
                <a:lnTo>
                  <a:pt x="1" y="137290"/>
                </a:lnTo>
                <a:lnTo>
                  <a:pt x="1" y="128151"/>
                </a:lnTo>
                <a:cubicBezTo>
                  <a:pt x="1" y="57375"/>
                  <a:pt x="57444" y="0"/>
                  <a:pt x="128303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EF06F81B-D57A-D340-B9D5-5C5A0750B8B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62000" y="1520826"/>
            <a:ext cx="2478452" cy="1344625"/>
          </a:xfrm>
          <a:custGeom>
            <a:avLst/>
            <a:gdLst>
              <a:gd name="connsiteX0" fmla="*/ 128302 w 2478452"/>
              <a:gd name="connsiteY0" fmla="*/ 0 h 1344625"/>
              <a:gd name="connsiteX1" fmla="*/ 1001604 w 2478452"/>
              <a:gd name="connsiteY1" fmla="*/ 0 h 1344625"/>
              <a:gd name="connsiteX2" fmla="*/ 1476847 w 2478452"/>
              <a:gd name="connsiteY2" fmla="*/ 0 h 1344625"/>
              <a:gd name="connsiteX3" fmla="*/ 2350149 w 2478452"/>
              <a:gd name="connsiteY3" fmla="*/ 0 h 1344625"/>
              <a:gd name="connsiteX4" fmla="*/ 2478451 w 2478452"/>
              <a:gd name="connsiteY4" fmla="*/ 128151 h 1344625"/>
              <a:gd name="connsiteX5" fmla="*/ 2478451 w 2478452"/>
              <a:gd name="connsiteY5" fmla="*/ 137290 h 1344625"/>
              <a:gd name="connsiteX6" fmla="*/ 2478452 w 2478452"/>
              <a:gd name="connsiteY6" fmla="*/ 137290 h 1344625"/>
              <a:gd name="connsiteX7" fmla="*/ 2478452 w 2478452"/>
              <a:gd name="connsiteY7" fmla="*/ 955674 h 1344625"/>
              <a:gd name="connsiteX8" fmla="*/ 2478452 w 2478452"/>
              <a:gd name="connsiteY8" fmla="*/ 1055396 h 1344625"/>
              <a:gd name="connsiteX9" fmla="*/ 2478452 w 2478452"/>
              <a:gd name="connsiteY9" fmla="*/ 1086904 h 1344625"/>
              <a:gd name="connsiteX10" fmla="*/ 2478452 w 2478452"/>
              <a:gd name="connsiteY10" fmla="*/ 1146174 h 1344625"/>
              <a:gd name="connsiteX11" fmla="*/ 2478452 w 2478452"/>
              <a:gd name="connsiteY11" fmla="*/ 1344625 h 1344625"/>
              <a:gd name="connsiteX12" fmla="*/ 1952 w 2478452"/>
              <a:gd name="connsiteY12" fmla="*/ 1344625 h 1344625"/>
              <a:gd name="connsiteX13" fmla="*/ 1952 w 2478452"/>
              <a:gd name="connsiteY13" fmla="*/ 1146174 h 1344625"/>
              <a:gd name="connsiteX14" fmla="*/ 1952 w 2478452"/>
              <a:gd name="connsiteY14" fmla="*/ 1086904 h 1344625"/>
              <a:gd name="connsiteX15" fmla="*/ 0 w 2478452"/>
              <a:gd name="connsiteY15" fmla="*/ 1086904 h 1344625"/>
              <a:gd name="connsiteX16" fmla="*/ 0 w 2478452"/>
              <a:gd name="connsiteY16" fmla="*/ 324346 h 1344625"/>
              <a:gd name="connsiteX17" fmla="*/ 0 w 2478452"/>
              <a:gd name="connsiteY17" fmla="*/ 137290 h 1344625"/>
              <a:gd name="connsiteX18" fmla="*/ 0 w 2478452"/>
              <a:gd name="connsiteY18" fmla="*/ 128151 h 1344625"/>
              <a:gd name="connsiteX19" fmla="*/ 128302 w 2478452"/>
              <a:gd name="connsiteY19" fmla="*/ 0 h 134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478452" h="1344625">
                <a:moveTo>
                  <a:pt x="128302" y="0"/>
                </a:moveTo>
                <a:lnTo>
                  <a:pt x="1001604" y="0"/>
                </a:lnTo>
                <a:lnTo>
                  <a:pt x="1476847" y="0"/>
                </a:lnTo>
                <a:lnTo>
                  <a:pt x="2350149" y="0"/>
                </a:lnTo>
                <a:cubicBezTo>
                  <a:pt x="2421008" y="0"/>
                  <a:pt x="2478451" y="57375"/>
                  <a:pt x="2478451" y="128151"/>
                </a:cubicBezTo>
                <a:lnTo>
                  <a:pt x="2478451" y="137290"/>
                </a:lnTo>
                <a:lnTo>
                  <a:pt x="2478452" y="137290"/>
                </a:lnTo>
                <a:lnTo>
                  <a:pt x="2478452" y="955674"/>
                </a:lnTo>
                <a:lnTo>
                  <a:pt x="2478452" y="1055396"/>
                </a:lnTo>
                <a:lnTo>
                  <a:pt x="2478452" y="1086904"/>
                </a:lnTo>
                <a:lnTo>
                  <a:pt x="2478452" y="1146174"/>
                </a:lnTo>
                <a:lnTo>
                  <a:pt x="2478452" y="1344625"/>
                </a:lnTo>
                <a:lnTo>
                  <a:pt x="1952" y="1344625"/>
                </a:lnTo>
                <a:lnTo>
                  <a:pt x="1952" y="1146174"/>
                </a:lnTo>
                <a:lnTo>
                  <a:pt x="1952" y="1086904"/>
                </a:lnTo>
                <a:lnTo>
                  <a:pt x="0" y="1086904"/>
                </a:lnTo>
                <a:lnTo>
                  <a:pt x="0" y="324346"/>
                </a:lnTo>
                <a:lnTo>
                  <a:pt x="0" y="137290"/>
                </a:lnTo>
                <a:lnTo>
                  <a:pt x="0" y="128151"/>
                </a:lnTo>
                <a:cubicBezTo>
                  <a:pt x="0" y="57375"/>
                  <a:pt x="57443" y="0"/>
                  <a:pt x="12830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endParaRPr lang="x-non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1D26480-3665-6F44-B084-BF4E502B75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62000" y="2857500"/>
            <a:ext cx="2476500" cy="2476500"/>
          </a:xfrm>
          <a:prstGeom prst="round2SameRect">
            <a:avLst>
              <a:gd name="adj1" fmla="val 0"/>
              <a:gd name="adj2" fmla="val 5561"/>
            </a:avLst>
          </a:prstGeom>
          <a:solidFill>
            <a:schemeClr val="bg1"/>
          </a:solidFill>
          <a:ln w="6350">
            <a:noFill/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1"/>
            <a:r>
              <a:rPr lang="en-US" dirty="0"/>
              <a:t>Click to edit Master text styles</a:t>
            </a:r>
          </a:p>
          <a:p>
            <a:pPr lvl="0"/>
            <a:endParaRPr lang="en-US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984ABD50-E1AF-4748-8BA1-5A7048FBFFC8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3429000" y="2857500"/>
            <a:ext cx="2476500" cy="2476500"/>
          </a:xfrm>
          <a:prstGeom prst="round2SameRect">
            <a:avLst>
              <a:gd name="adj1" fmla="val 0"/>
              <a:gd name="adj2" fmla="val 4995"/>
            </a:avLst>
          </a:prstGeom>
          <a:solidFill>
            <a:schemeClr val="bg1"/>
          </a:solidFill>
          <a:ln w="6350">
            <a:noFill/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1"/>
            <a:r>
              <a:rPr lang="en-US" dirty="0"/>
              <a:t>Click to edit Master text styles</a:t>
            </a:r>
          </a:p>
          <a:p>
            <a:pPr lvl="2"/>
            <a:endParaRPr lang="en-US" dirty="0"/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72319495-05E1-F547-A40D-8A0D532534C3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6106297" y="2857500"/>
            <a:ext cx="2476500" cy="2476500"/>
          </a:xfrm>
          <a:prstGeom prst="round2SameRect">
            <a:avLst>
              <a:gd name="adj1" fmla="val 0"/>
              <a:gd name="adj2" fmla="val 5240"/>
            </a:avLst>
          </a:prstGeom>
          <a:solidFill>
            <a:schemeClr val="bg1"/>
          </a:solidFill>
          <a:ln w="6350">
            <a:noFill/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1"/>
            <a:r>
              <a:rPr lang="en-US" dirty="0"/>
              <a:t>Click to edit Master text styles</a:t>
            </a:r>
          </a:p>
          <a:p>
            <a:pPr lvl="2"/>
            <a:endParaRPr lang="en-US" dirty="0"/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BF976C2F-D2EB-A94A-AEBE-E99C5D8E59AF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>
            <a:off x="8778553" y="2857500"/>
            <a:ext cx="2476500" cy="2476500"/>
          </a:xfrm>
          <a:prstGeom prst="round2SameRect">
            <a:avLst>
              <a:gd name="adj1" fmla="val 0"/>
              <a:gd name="adj2" fmla="val 5240"/>
            </a:avLst>
          </a:prstGeom>
          <a:solidFill>
            <a:schemeClr val="bg1"/>
          </a:solidFill>
          <a:ln w="6350">
            <a:noFill/>
          </a:ln>
        </p:spPr>
        <p:txBody>
          <a:bodyPr lIns="144000" tIns="251999">
            <a:noAutofit/>
          </a:bodyPr>
          <a:lstStyle>
            <a:lvl1pPr marL="171450" indent="-171450">
              <a:buFont typeface="Wingdings" pitchFamily="2" charset="2"/>
              <a:buChar char="§"/>
              <a:defRPr sz="1200"/>
            </a:lvl1pPr>
          </a:lstStyle>
          <a:p>
            <a:pPr lvl="1"/>
            <a:r>
              <a:rPr lang="en-US" dirty="0"/>
              <a:t>Click to edit Master text styles</a:t>
            </a:r>
          </a:p>
          <a:p>
            <a:pPr lvl="2"/>
            <a:endParaRPr lang="en-US" dirty="0"/>
          </a:p>
        </p:txBody>
      </p:sp>
      <p:pic>
        <p:nvPicPr>
          <p:cNvPr id="18" name="Рисунок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7753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большие цифр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3240916"/>
            <a:ext cx="2286000" cy="2093084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43B490C-1B74-4549-A385-8A8897D7FD73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762000" y="2090214"/>
            <a:ext cx="2286000" cy="772572"/>
          </a:xfrm>
          <a:prstGeom prst="rect">
            <a:avLst/>
          </a:prstGeom>
        </p:spPr>
        <p:txBody>
          <a:bodyPr wrap="none" lIns="0">
            <a:noAutofit/>
          </a:bodyPr>
          <a:lstStyle>
            <a:lvl1pPr>
              <a:defRPr sz="6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172B037E-9105-9241-9FB1-85B075DF278B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4572000" y="3240916"/>
            <a:ext cx="2286000" cy="2093084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354F612-1C3A-6E42-97DC-124D6DB9AB39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572000" y="2090214"/>
            <a:ext cx="2286000" cy="772572"/>
          </a:xfrm>
          <a:prstGeom prst="rect">
            <a:avLst/>
          </a:prstGeom>
        </p:spPr>
        <p:txBody>
          <a:bodyPr wrap="none" lIns="0">
            <a:noAutofit/>
          </a:bodyPr>
          <a:lstStyle>
            <a:lvl1pPr>
              <a:defRPr sz="6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3946011-CD05-CC48-905F-D39FEE4C5003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8382001" y="3240916"/>
            <a:ext cx="2286000" cy="2093084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01C2BBBC-4AD0-1648-B54C-AE5C273EF3E2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382001" y="2090214"/>
            <a:ext cx="2286000" cy="772572"/>
          </a:xfrm>
          <a:prstGeom prst="rect">
            <a:avLst/>
          </a:prstGeom>
        </p:spPr>
        <p:txBody>
          <a:bodyPr wrap="none" lIns="0">
            <a:noAutofit/>
          </a:bodyPr>
          <a:lstStyle>
            <a:lvl1pPr>
              <a:defRPr sz="6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7831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большие цифры, цветной фон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3240916"/>
            <a:ext cx="2286000" cy="2093084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43B490C-1B74-4549-A385-8A8897D7FD73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762000" y="2090214"/>
            <a:ext cx="2286000" cy="772572"/>
          </a:xfrm>
          <a:prstGeom prst="rect">
            <a:avLst/>
          </a:prstGeom>
        </p:spPr>
        <p:txBody>
          <a:bodyPr wrap="none" lIns="0">
            <a:noAutofit/>
          </a:bodyPr>
          <a:lstStyle>
            <a:lvl1pPr>
              <a:defRPr sz="6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172B037E-9105-9241-9FB1-85B075DF278B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4572000" y="3240916"/>
            <a:ext cx="2286000" cy="2093084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354F612-1C3A-6E42-97DC-124D6DB9AB39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572000" y="2090214"/>
            <a:ext cx="2286000" cy="772572"/>
          </a:xfrm>
          <a:prstGeom prst="rect">
            <a:avLst/>
          </a:prstGeom>
        </p:spPr>
        <p:txBody>
          <a:bodyPr wrap="none" lIns="0">
            <a:noAutofit/>
          </a:bodyPr>
          <a:lstStyle>
            <a:lvl1pPr>
              <a:defRPr sz="6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3946011-CD05-CC48-905F-D39FEE4C5003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8382001" y="3240916"/>
            <a:ext cx="2286000" cy="2093084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01C2BBBC-4AD0-1648-B54C-AE5C273EF3E2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382001" y="2090214"/>
            <a:ext cx="2286000" cy="772572"/>
          </a:xfrm>
          <a:prstGeom prst="rect">
            <a:avLst/>
          </a:prstGeom>
        </p:spPr>
        <p:txBody>
          <a:bodyPr wrap="none" lIns="0">
            <a:noAutofit/>
          </a:bodyPr>
          <a:lstStyle>
            <a:lvl1pPr>
              <a:defRPr sz="6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8020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большие цифры, цветной фон 1/2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1DA7ABE-50C0-C54D-8610-FB26D990E85D}"/>
              </a:ext>
            </a:extLst>
          </p:cNvPr>
          <p:cNvSpPr/>
          <p:nvPr userDrawn="1"/>
        </p:nvSpPr>
        <p:spPr>
          <a:xfrm flipH="1">
            <a:off x="0" y="0"/>
            <a:ext cx="62865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667500" y="2101852"/>
            <a:ext cx="2286000" cy="927098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43B490C-1B74-4549-A385-8A8897D7FD73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667500" y="1051469"/>
            <a:ext cx="2286000" cy="772572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sz="4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172B037E-9105-9241-9FB1-85B075DF278B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667500" y="4582082"/>
            <a:ext cx="2286000" cy="927098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354F612-1C3A-6E42-97DC-124D6DB9AB39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667500" y="3552828"/>
            <a:ext cx="2286000" cy="772572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sz="4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3946011-CD05-CC48-905F-D39FEE4C5003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9339264" y="2098187"/>
            <a:ext cx="2286000" cy="927098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01C2BBBC-4AD0-1648-B54C-AE5C273EF3E2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339264" y="1051469"/>
            <a:ext cx="2286000" cy="772572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sz="4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D3E6D17-8008-624F-A8DC-7AC3569F6315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339264" y="4582082"/>
            <a:ext cx="2286000" cy="927098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BF2168AE-3C35-B740-A6BB-1DA87C663B57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339264" y="3552828"/>
            <a:ext cx="2286000" cy="772572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sz="4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1A6F2D8C-AA45-AC4F-B273-253FD8C5AD92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762000" y="1700213"/>
            <a:ext cx="3048000" cy="1127213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pic>
        <p:nvPicPr>
          <p:cNvPr id="22" name="Рисунок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0100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больших циф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597A4BF7-C5AB-A54A-8731-DEB2754B53BB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297468" y="1545862"/>
            <a:ext cx="3213100" cy="971070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0D9CF1F8-A1B7-F64B-9EAB-711E2B3B7E40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773468" y="1501971"/>
            <a:ext cx="1512532" cy="1157287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3230DBE5-4E2D-D04D-9459-FE45C167B4FD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2297468" y="3091463"/>
            <a:ext cx="3213100" cy="948217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590E8938-D93E-9943-B67A-1E50F68D55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773468" y="3047574"/>
            <a:ext cx="1512532" cy="1138866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3E4790A-8DE8-1146-9CDE-76D8533E9B25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2297468" y="4622938"/>
            <a:ext cx="3213100" cy="937453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7D392B86-1960-9046-AD9D-FA7E0DD044B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773468" y="4571733"/>
            <a:ext cx="1512532" cy="1127953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1A7F3585-9D28-ED43-A764-C198EBBFE48A}"/>
              </a:ext>
            </a:extLst>
          </p:cNvPr>
          <p:cNvSpPr>
            <a:spLocks noGrp="1"/>
          </p:cNvSpPr>
          <p:nvPr userDrawn="1">
            <p:ph type="body" sz="quarter" idx="34"/>
          </p:nvPr>
        </p:nvSpPr>
        <p:spPr>
          <a:xfrm>
            <a:off x="7810500" y="1545862"/>
            <a:ext cx="3213100" cy="971070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91306B03-6838-B844-8E37-90939D8AD6E4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6286500" y="1501971"/>
            <a:ext cx="1512532" cy="1157287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166A98A3-0211-E447-A257-49A4459A5461}"/>
              </a:ext>
            </a:extLst>
          </p:cNvPr>
          <p:cNvSpPr>
            <a:spLocks noGrp="1"/>
          </p:cNvSpPr>
          <p:nvPr userDrawn="1">
            <p:ph type="body" sz="quarter" idx="36"/>
          </p:nvPr>
        </p:nvSpPr>
        <p:spPr>
          <a:xfrm>
            <a:off x="7810500" y="3091463"/>
            <a:ext cx="3213100" cy="948217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E38BB123-3595-FF45-8D60-30F0591E4483}"/>
              </a:ext>
            </a:extLst>
          </p:cNvPr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6286500" y="3047574"/>
            <a:ext cx="1512532" cy="1138866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799F3D5C-7177-F44F-A68C-D0F86080CB54}"/>
              </a:ext>
            </a:extLst>
          </p:cNvPr>
          <p:cNvSpPr>
            <a:spLocks noGrp="1"/>
          </p:cNvSpPr>
          <p:nvPr userDrawn="1">
            <p:ph type="body" sz="quarter" idx="38"/>
          </p:nvPr>
        </p:nvSpPr>
        <p:spPr>
          <a:xfrm>
            <a:off x="7810500" y="4622938"/>
            <a:ext cx="3213100" cy="937453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A37F721F-0B5D-494B-A50E-1C44740A1BAE}"/>
              </a:ext>
            </a:extLst>
          </p:cNvPr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6286500" y="4571733"/>
            <a:ext cx="1512532" cy="1127953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509214F5-A3C9-6D49-AFD8-AB90CB03FB19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>
            <a:off x="5859781" y="1520825"/>
            <a:ext cx="45719" cy="4194000"/>
          </a:xfrm>
          <a:prstGeom prst="bracePair">
            <a:avLst>
              <a:gd name="adj" fmla="val 0"/>
            </a:avLst>
          </a:prstGeom>
          <a:ln w="63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32" name="Рисунок 3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2072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больших цифр, цветной фон 1/2">
    <p:bg>
      <p:bgPr>
        <a:solidFill>
          <a:srgbClr val="18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641DAE0-4E11-DE43-9801-F67D2E921CDB}"/>
              </a:ext>
            </a:extLst>
          </p:cNvPr>
          <p:cNvSpPr/>
          <p:nvPr userDrawn="1"/>
        </p:nvSpPr>
        <p:spPr>
          <a:xfrm flipH="1">
            <a:off x="0" y="0"/>
            <a:ext cx="59055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597A4BF7-C5AB-A54A-8731-DEB2754B53BB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297468" y="1545862"/>
            <a:ext cx="3213100" cy="971070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0D9CF1F8-A1B7-F64B-9EAB-711E2B3B7E40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773468" y="1501971"/>
            <a:ext cx="1512532" cy="1157287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3230DBE5-4E2D-D04D-9459-FE45C167B4FD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2297468" y="3091463"/>
            <a:ext cx="3213100" cy="948217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590E8938-D93E-9943-B67A-1E50F68D55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773468" y="3047574"/>
            <a:ext cx="1512532" cy="1138866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3E4790A-8DE8-1146-9CDE-76D8533E9B25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2297468" y="4622938"/>
            <a:ext cx="3213100" cy="937453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7D392B86-1960-9046-AD9D-FA7E0DD044B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773468" y="4571733"/>
            <a:ext cx="1512532" cy="1127953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/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1A7F3585-9D28-ED43-A764-C198EBBFE48A}"/>
              </a:ext>
            </a:extLst>
          </p:cNvPr>
          <p:cNvSpPr>
            <a:spLocks noGrp="1"/>
          </p:cNvSpPr>
          <p:nvPr userDrawn="1">
            <p:ph type="body" sz="quarter" idx="34"/>
          </p:nvPr>
        </p:nvSpPr>
        <p:spPr>
          <a:xfrm>
            <a:off x="7810500" y="1545862"/>
            <a:ext cx="3213100" cy="971070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91306B03-6838-B844-8E37-90939D8AD6E4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6286500" y="1501971"/>
            <a:ext cx="1512532" cy="1157287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166A98A3-0211-E447-A257-49A4459A5461}"/>
              </a:ext>
            </a:extLst>
          </p:cNvPr>
          <p:cNvSpPr>
            <a:spLocks noGrp="1"/>
          </p:cNvSpPr>
          <p:nvPr userDrawn="1">
            <p:ph type="body" sz="quarter" idx="36"/>
          </p:nvPr>
        </p:nvSpPr>
        <p:spPr>
          <a:xfrm>
            <a:off x="7810500" y="3091463"/>
            <a:ext cx="3213100" cy="948217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E38BB123-3595-FF45-8D60-30F0591E4483}"/>
              </a:ext>
            </a:extLst>
          </p:cNvPr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6286500" y="3047574"/>
            <a:ext cx="1512532" cy="1138866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799F3D5C-7177-F44F-A68C-D0F86080CB54}"/>
              </a:ext>
            </a:extLst>
          </p:cNvPr>
          <p:cNvSpPr>
            <a:spLocks noGrp="1"/>
          </p:cNvSpPr>
          <p:nvPr userDrawn="1">
            <p:ph type="body" sz="quarter" idx="38"/>
          </p:nvPr>
        </p:nvSpPr>
        <p:spPr>
          <a:xfrm>
            <a:off x="7810500" y="4622938"/>
            <a:ext cx="3213100" cy="937453"/>
          </a:xfrm>
          <a:prstGeom prst="rect">
            <a:avLst/>
          </a:prstGeom>
        </p:spPr>
        <p:txBody>
          <a:bodyPr lIns="0" bIns="0" anchor="b" anchorCtr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lvl="0"/>
            <a:endParaRPr lang="ru-RU" dirty="0"/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A37F721F-0B5D-494B-A50E-1C44740A1BAE}"/>
              </a:ext>
            </a:extLst>
          </p:cNvPr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6286500" y="4571733"/>
            <a:ext cx="1512532" cy="1127953"/>
          </a:xfrm>
          <a:prstGeom prst="rect">
            <a:avLst/>
          </a:prstGeom>
        </p:spPr>
        <p:txBody>
          <a:bodyPr wrap="none" lIns="0" anchor="b" anchorCtr="0">
            <a:noAutofit/>
          </a:bodyPr>
          <a:lstStyle>
            <a:lvl1pPr>
              <a:defRPr sz="48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###</a:t>
            </a:r>
            <a:endParaRPr lang="ru-RU" dirty="0"/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509214F5-A3C9-6D49-AFD8-AB90CB03FB19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>
            <a:off x="5859781" y="1520825"/>
            <a:ext cx="45719" cy="4194000"/>
          </a:xfrm>
          <a:prstGeom prst="bracePair">
            <a:avLst>
              <a:gd name="adj" fmla="val 0"/>
            </a:avLst>
          </a:prstGeom>
          <a:ln w="6350" cap="flat">
            <a:noFill/>
            <a:miter lim="800000"/>
          </a:ln>
        </p:spPr>
        <p:txBody>
          <a:bodyPr vert="vert" tIns="0" rIns="234000" bIns="0">
            <a:noAutofit/>
          </a:bodyPr>
          <a:lstStyle>
            <a:lvl1pPr>
              <a:defRPr sz="100" b="0">
                <a:ln>
                  <a:noFill/>
                </a:ln>
                <a:noFill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40" name="Рисунок 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032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Обложка с цветным фоном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9">
            <a:extLst>
              <a:ext uri="{FF2B5EF4-FFF2-40B4-BE49-F238E27FC236}">
                <a16:creationId xmlns:a16="http://schemas.microsoft.com/office/drawing/2014/main" id="{DB35E3EE-D93A-9B46-B9A6-4D0F1944F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136" y="2496070"/>
            <a:ext cx="5710238" cy="952500"/>
          </a:xfrm>
        </p:spPr>
        <p:txBody>
          <a:bodyPr lIns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9608230" y="-1261641"/>
            <a:ext cx="2211503" cy="9248686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r>
              <a:rPr lang="en-US" sz="59500" b="1" dirty="0">
                <a:solidFill>
                  <a:srgbClr val="FEE600"/>
                </a:solidFill>
              </a:rPr>
              <a:t>/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3358414-8AE4-E643-A32D-C1BBD97E7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65325" y="4961247"/>
            <a:ext cx="3730625" cy="112531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en-GB" dirty="0"/>
          </a:p>
        </p:txBody>
      </p:sp>
      <p:sp>
        <p:nvSpPr>
          <p:cNvPr id="12" name="Прямоугольник 11"/>
          <p:cNvSpPr/>
          <p:nvPr userDrawn="1"/>
        </p:nvSpPr>
        <p:spPr>
          <a:xfrm>
            <a:off x="2380619" y="4961247"/>
            <a:ext cx="18000" cy="11293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11" name="Picture 2" descr="D:\works\GP\2021-07\RB-DGTL-TEAM\logo2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3004" y="576606"/>
            <a:ext cx="1437088" cy="5697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734162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града 1, светдый фог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41959" y="5413693"/>
            <a:ext cx="1013673" cy="545526"/>
          </a:xfrm>
          <a:prstGeom prst="rect">
            <a:avLst/>
          </a:prstGeom>
        </p:spPr>
      </p:pic>
      <p:sp>
        <p:nvSpPr>
          <p:cNvPr id="28" name="Title 9">
            <a:extLst>
              <a:ext uri="{FF2B5EF4-FFF2-40B4-BE49-F238E27FC236}">
                <a16:creationId xmlns:a16="http://schemas.microsoft.com/office/drawing/2014/main" id="{DB35E3EE-D93A-9B46-B9A6-4D0F1944F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521" y="771441"/>
            <a:ext cx="5710238" cy="952500"/>
          </a:xfrm>
        </p:spPr>
        <p:txBody>
          <a:bodyPr lIns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53358414-8AE4-E643-A32D-C1BBD97E7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80134" y="4961247"/>
            <a:ext cx="3730625" cy="112531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en-GB" dirty="0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12498" y="5413693"/>
            <a:ext cx="555407" cy="56979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10453182" y="-694482"/>
            <a:ext cx="1318631" cy="5386090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r>
              <a:rPr lang="en-US" sz="34400" b="1" dirty="0">
                <a:solidFill>
                  <a:srgbClr val="FEE600"/>
                </a:solidFill>
              </a:rPr>
              <a:t>/</a:t>
            </a:r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10757598" y="5426027"/>
            <a:ext cx="18000" cy="5299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Прямоугольник 13"/>
          <p:cNvSpPr/>
          <p:nvPr userDrawn="1"/>
        </p:nvSpPr>
        <p:spPr>
          <a:xfrm>
            <a:off x="2496369" y="4961247"/>
            <a:ext cx="18000" cy="11293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74766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Награда 1, светдый фог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14" y="0"/>
            <a:ext cx="12164885" cy="6853639"/>
          </a:xfrm>
          <a:prstGeom prst="rect">
            <a:avLst/>
          </a:prstGeom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C5DF0713-BD26-F547-A7A1-20E93211AA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85684" y="5613926"/>
            <a:ext cx="3615266" cy="5715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Font typeface="+mj-lt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9600" indent="-129600">
              <a:defRPr/>
            </a:lvl2pPr>
            <a:lvl3pPr marL="129600" indent="-129600">
              <a:defRPr/>
            </a:lvl3pPr>
            <a:lvl4pPr marL="129600" indent="-129600">
              <a:defRPr/>
            </a:lvl4pPr>
            <a:lvl5pPr marL="129600" indent="-129600">
              <a:defRPr/>
            </a:lvl5pPr>
          </a:lstStyle>
          <a:p>
            <a:pPr lvl="0"/>
            <a:endParaRPr lang="ru-RU" dirty="0"/>
          </a:p>
        </p:txBody>
      </p:sp>
      <p:sp>
        <p:nvSpPr>
          <p:cNvPr id="12" name="Title 9">
            <a:extLst>
              <a:ext uri="{FF2B5EF4-FFF2-40B4-BE49-F238E27FC236}">
                <a16:creationId xmlns:a16="http://schemas.microsoft.com/office/drawing/2014/main" id="{DB35E3EE-D93A-9B46-B9A6-4D0F1944F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998" y="2123991"/>
            <a:ext cx="5710238" cy="952500"/>
          </a:xfrm>
        </p:spPr>
        <p:txBody>
          <a:bodyPr lIns="0">
            <a:no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Прямоугольник 15"/>
          <p:cNvSpPr/>
          <p:nvPr userDrawn="1"/>
        </p:nvSpPr>
        <p:spPr>
          <a:xfrm>
            <a:off x="551938" y="5707063"/>
            <a:ext cx="18000" cy="52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11" name="Picture 3" descr="D:\works\GP\2021-07\RB-DGTL-TEAM\logo1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5407" y="576606"/>
            <a:ext cx="1422991" cy="5697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750286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 лист, свет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9906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762000" y="1700213"/>
            <a:ext cx="5334000" cy="2681287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>
              <a:defRPr lang="ru-RU" dirty="0"/>
            </a:lvl1pPr>
            <a:lvl2pPr>
              <a:defRPr b="1"/>
            </a:lvl2pPr>
            <a:lvl3pPr marL="171450" indent="-171450">
              <a:buFont typeface="Wingdings" panose="05000000000000000000" pitchFamily="2" charset="2"/>
              <a:buChar char="§"/>
              <a:defRPr b="0"/>
            </a:lvl3pPr>
            <a:lvl4pPr marL="0" indent="0">
              <a:buNone/>
              <a:defRPr/>
            </a:lvl4pPr>
            <a:lvl5pPr>
              <a:buNone/>
              <a:defRPr/>
            </a:lvl5pPr>
            <a:lvl6pPr marL="0" indent="0">
              <a:buNone/>
              <a:defRPr/>
            </a:lvl6pPr>
            <a:lvl7pPr marL="0" indent="0">
              <a:buNone/>
              <a:defRPr/>
            </a:lvl7pPr>
            <a:lvl9pPr marL="0" indent="0">
              <a:buNone/>
              <a:defRPr/>
            </a:lvl9pPr>
          </a:lstStyle>
          <a:p>
            <a:pPr lvl="0"/>
            <a:r>
              <a:rPr lang="ru-RU" dirty="0"/>
              <a:t>Образец текста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  <a:p>
            <a:pPr lvl="3"/>
            <a:r>
              <a:rPr lang="ru-RU" dirty="0"/>
              <a:t>Четвертый уровень</a:t>
            </a:r>
            <a:endParaRPr lang="en-US" dirty="0"/>
          </a:p>
          <a:p>
            <a:pPr lvl="4"/>
            <a:r>
              <a:rPr lang="ru-RU" dirty="0"/>
              <a:t>Пятый уровень</a:t>
            </a:r>
            <a:endParaRPr lang="en-US" dirty="0"/>
          </a:p>
          <a:p>
            <a:pPr lvl="5"/>
            <a:r>
              <a:rPr lang="ru-RU" dirty="0"/>
              <a:t>Шестой уровень</a:t>
            </a:r>
            <a:endParaRPr lang="en-US" dirty="0"/>
          </a:p>
          <a:p>
            <a:pPr lvl="6"/>
            <a:r>
              <a:rPr lang="ru-RU" dirty="0"/>
              <a:t>Седьмой уровень</a:t>
            </a:r>
            <a:endParaRPr lang="en-US" dirty="0"/>
          </a:p>
          <a:p>
            <a:pPr lvl="8"/>
            <a:r>
              <a:rPr lang="ru-RU" dirty="0"/>
              <a:t>Восьмой уровень</a:t>
            </a:r>
            <a:endParaRPr lang="en-US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490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Чистый лист, цветной фон 1/3 + лого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88B5BD-A6B6-F341-8F89-F2A1B2AF5FE9}"/>
              </a:ext>
            </a:extLst>
          </p:cNvPr>
          <p:cNvSpPr/>
          <p:nvPr userDrawn="1"/>
        </p:nvSpPr>
        <p:spPr>
          <a:xfrm flipH="1">
            <a:off x="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6858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700213"/>
            <a:ext cx="4572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FDA7189D-8D47-6145-A331-22B27C810F49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8389430" y="1700213"/>
            <a:ext cx="3048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6pPr marL="2147400" indent="0">
              <a:buNone/>
              <a:defRPr/>
            </a:lvl6pPr>
          </a:lstStyle>
          <a:p>
            <a:pPr lvl="0"/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29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ланшет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88B5BD-A6B6-F341-8F89-F2A1B2AF5FE9}"/>
              </a:ext>
            </a:extLst>
          </p:cNvPr>
          <p:cNvSpPr/>
          <p:nvPr userDrawn="1"/>
        </p:nvSpPr>
        <p:spPr>
          <a:xfrm flipH="1">
            <a:off x="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700213"/>
            <a:ext cx="4572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17" name="Рисунок 3">
            <a:extLst>
              <a:ext uri="{FF2B5EF4-FFF2-40B4-BE49-F238E27FC236}">
                <a16:creationId xmlns:a16="http://schemas.microsoft.com/office/drawing/2014/main" id="{D87BFF01-D143-4E93-A229-65DAD4B2B6C9}"/>
              </a:ext>
            </a:extLst>
          </p:cNvPr>
          <p:cNvSpPr>
            <a:spLocks noGrp="1"/>
          </p:cNvSpPr>
          <p:nvPr userDrawn="1">
            <p:ph type="pic" sz="quarter" idx="45"/>
          </p:nvPr>
        </p:nvSpPr>
        <p:spPr>
          <a:xfrm>
            <a:off x="6656002" y="1584828"/>
            <a:ext cx="2689996" cy="3579048"/>
          </a:xfrm>
          <a:solidFill>
            <a:schemeClr val="bg1"/>
          </a:solidFill>
        </p:spPr>
        <p:txBody>
          <a:bodyPr anchor="ctr">
            <a:normAutofit/>
          </a:bodyPr>
          <a:lstStyle>
            <a:lvl1pPr algn="ctr">
              <a:defRPr sz="1400" baseline="0"/>
            </a:lvl1pPr>
          </a:lstStyle>
          <a:p>
            <a:r>
              <a:rPr lang="ru-RU" dirty="0"/>
              <a:t>Вставка рисунка</a:t>
            </a:r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766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оутбук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88B5BD-A6B6-F341-8F89-F2A1B2AF5FE9}"/>
              </a:ext>
            </a:extLst>
          </p:cNvPr>
          <p:cNvSpPr/>
          <p:nvPr userDrawn="1"/>
        </p:nvSpPr>
        <p:spPr>
          <a:xfrm flipH="1">
            <a:off x="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700213"/>
            <a:ext cx="4572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2E7DF71D-9F9F-4851-A9D9-AC5C3710A0A3}"/>
              </a:ext>
            </a:extLst>
          </p:cNvPr>
          <p:cNvSpPr>
            <a:spLocks noGrp="1"/>
          </p:cNvSpPr>
          <p:nvPr userDrawn="1">
            <p:ph type="pic" sz="quarter" idx="16"/>
          </p:nvPr>
        </p:nvSpPr>
        <p:spPr>
          <a:xfrm>
            <a:off x="6830193" y="1333500"/>
            <a:ext cx="5836204" cy="365605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326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ноблок">
    <p:bg>
      <p:bgPr>
        <a:solidFill>
          <a:srgbClr val="2B2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88B5BD-A6B6-F341-8F89-F2A1B2AF5FE9}"/>
              </a:ext>
            </a:extLst>
          </p:cNvPr>
          <p:cNvSpPr/>
          <p:nvPr userDrawn="1"/>
        </p:nvSpPr>
        <p:spPr>
          <a:xfrm flipH="1">
            <a:off x="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x-none" sz="1400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AA514-6533-8A4E-8F43-F19D6FC024B1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62000" y="952500"/>
            <a:ext cx="3810000" cy="381000"/>
          </a:xfrm>
          <a:prstGeom prst="rect">
            <a:avLst/>
          </a:prstGeom>
        </p:spPr>
        <p:txBody>
          <a:bodyPr lIns="14400">
            <a:noAutofit/>
          </a:bodyPr>
          <a:lstStyle>
            <a:lvl1pPr marL="0" indent="0">
              <a:buNone/>
              <a:defRPr sz="1600"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DDFD07-BE17-4840-AB75-07225BA8514C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762000" y="1700213"/>
            <a:ext cx="4572000" cy="2681287"/>
          </a:xfrm>
          <a:prstGeom prst="rect">
            <a:avLst/>
          </a:prstGeom>
        </p:spPr>
        <p:txBody>
          <a:bodyPr lIns="0">
            <a:noAutofit/>
          </a:bodyPr>
          <a:lstStyle>
            <a:lvl1pPr>
              <a:defRPr b="0"/>
            </a:lvl1pPr>
          </a:lstStyle>
          <a:p>
            <a:pPr lvl="0"/>
            <a:endParaRPr lang="ru-RU" dirty="0"/>
          </a:p>
        </p:txBody>
      </p:sp>
      <p:sp>
        <p:nvSpPr>
          <p:cNvPr id="16" name="Рисунок 2"/>
          <p:cNvSpPr>
            <a:spLocks noGrp="1"/>
          </p:cNvSpPr>
          <p:nvPr userDrawn="1">
            <p:ph type="pic" sz="quarter" idx="39" hasCustomPrompt="1"/>
          </p:nvPr>
        </p:nvSpPr>
        <p:spPr>
          <a:xfrm>
            <a:off x="5232757" y="1627200"/>
            <a:ext cx="6426000" cy="3618000"/>
          </a:xfrm>
          <a:pattFill prst="pct25">
            <a:fgClr>
              <a:schemeClr val="tx1"/>
            </a:fgClr>
            <a:bgClr>
              <a:schemeClr val="bg2"/>
            </a:bgClr>
          </a:pattFill>
        </p:spPr>
        <p:txBody>
          <a:bodyPr anchor="ctr" anchorCtr="1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ru-RU" dirty="0"/>
              <a:t>Нажмите</a:t>
            </a:r>
            <a:r>
              <a:rPr lang="en-US" dirty="0"/>
              <a:t> </a:t>
            </a:r>
            <a:r>
              <a:rPr lang="ru-RU" dirty="0"/>
              <a:t>для</a:t>
            </a:r>
            <a:br>
              <a:rPr lang="en-US" dirty="0"/>
            </a:br>
            <a:r>
              <a:rPr lang="ru-RU" dirty="0"/>
              <a:t>вставки</a:t>
            </a:r>
            <a:r>
              <a:rPr lang="en-US" dirty="0"/>
              <a:t> </a:t>
            </a:r>
            <a:r>
              <a:rPr lang="ru-RU" dirty="0"/>
              <a:t>изображения</a:t>
            </a:r>
            <a:endParaRPr lang="en-US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0064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Чистый лист, свет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CABBD4A-148C-964A-B1F4-D48F11C9AB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0" y="7048800"/>
            <a:ext cx="13335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67FB0C-A308-AA46-8E45-7743E8A565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668000" y="6101543"/>
            <a:ext cx="762000" cy="381000"/>
          </a:xfrm>
        </p:spPr>
        <p:txBody>
          <a:bodyPr rIns="0">
            <a:noAutofit/>
          </a:bodyPr>
          <a:lstStyle/>
          <a:p>
            <a:fld id="{4F260BB2-4DBA-4B96-A733-49638465F576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BFFED65D-5AB0-0549-9457-BCD403ABACCC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11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761999" y="381000"/>
            <a:ext cx="10668001" cy="571500"/>
          </a:xfrm>
        </p:spPr>
        <p:txBody>
          <a:bodyPr l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808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Разделитель первого уровня, цветной фон">
    <p:bg>
      <p:bgPr>
        <a:solidFill>
          <a:srgbClr val="18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763" y="771441"/>
            <a:ext cx="5710237" cy="952500"/>
          </a:xfrm>
        </p:spPr>
        <p:txBody>
          <a:bodyPr lIns="0">
            <a:no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0FB63C5-F963-F547-9B4D-ED6171A34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68000" y="6101543"/>
            <a:ext cx="762000" cy="381000"/>
          </a:xfrm>
          <a:prstGeom prst="rect">
            <a:avLst/>
          </a:prstGeom>
        </p:spPr>
        <p:txBody>
          <a:bodyPr vert="horz" lIns="90000" tIns="46800" rIns="0" bIns="46800" rtlCol="0" anchor="b" anchorCtr="0">
            <a:noAutofit/>
          </a:bodyPr>
          <a:lstStyle>
            <a:lvl1pPr algn="r">
              <a:defRPr lang="ru-RU" sz="900" smtClean="0">
                <a:noFill/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7E1B618-8636-0040-948B-69342B4D2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094413"/>
            <a:ext cx="4953000" cy="381000"/>
          </a:xfrm>
          <a:prstGeom prst="rect">
            <a:avLst/>
          </a:prstGeom>
        </p:spPr>
        <p:txBody>
          <a:bodyPr vert="horz" lIns="0" tIns="46800" rIns="90000" bIns="46800" rtlCol="0" anchor="b" anchorCtr="0">
            <a:noAutofit/>
          </a:bodyPr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DGTL PowerPoint Template</a:t>
            </a:r>
            <a:endParaRPr lang="ru-RU" dirty="0"/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295CD079-293F-0E4D-9321-BAC583B0AA86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956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Разделитель второго уровня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9">
            <a:extLst>
              <a:ext uri="{FF2B5EF4-FFF2-40B4-BE49-F238E27FC236}">
                <a16:creationId xmlns:a16="http://schemas.microsoft.com/office/drawing/2014/main" id="{C7745E6A-18EC-054A-8FE6-B2B1F30A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763" y="771441"/>
            <a:ext cx="5710237" cy="952500"/>
          </a:xfrm>
        </p:spPr>
        <p:txBody>
          <a:bodyPr lIns="0">
            <a:noAutofit/>
          </a:bodyPr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0FB63C5-F963-F547-9B4D-ED6171A34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68000" y="6101543"/>
            <a:ext cx="762000" cy="381000"/>
          </a:xfrm>
          <a:prstGeom prst="rect">
            <a:avLst/>
          </a:prstGeom>
        </p:spPr>
        <p:txBody>
          <a:bodyPr vert="horz" lIns="90000" tIns="46800" rIns="0" bIns="46800" rtlCol="0" anchor="b" anchorCtr="0">
            <a:noAutofit/>
          </a:bodyPr>
          <a:lstStyle>
            <a:lvl1pPr algn="r">
              <a:defRPr lang="ru-RU" sz="900" smtClean="0">
                <a:noFill/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7E1B618-8636-0040-948B-69342B4D2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094413"/>
            <a:ext cx="4953000" cy="381000"/>
          </a:xfrm>
          <a:prstGeom prst="rect">
            <a:avLst/>
          </a:prstGeom>
        </p:spPr>
        <p:txBody>
          <a:bodyPr vert="horz" lIns="0" tIns="46800" rIns="90000" bIns="46800" rtlCol="0" anchor="b" anchorCtr="0">
            <a:noAutofit/>
          </a:bodyPr>
          <a:lstStyle>
            <a:lvl1pPr algn="l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DGTL PowerPoint Template</a:t>
            </a:r>
            <a:endParaRPr lang="ru-RU" dirty="0"/>
          </a:p>
        </p:txBody>
      </p:sp>
      <p:sp>
        <p:nvSpPr>
          <p:cNvPr id="10" name="Yellow strip">
            <a:extLst>
              <a:ext uri="{FF2B5EF4-FFF2-40B4-BE49-F238E27FC236}">
                <a16:creationId xmlns:a16="http://schemas.microsoft.com/office/drawing/2014/main" id="{71B86C57-B9BE-9542-9159-20E604B9B339}"/>
              </a:ext>
            </a:extLst>
          </p:cNvPr>
          <p:cNvSpPr/>
          <p:nvPr userDrawn="1"/>
        </p:nvSpPr>
        <p:spPr>
          <a:xfrm>
            <a:off x="11811000" y="0"/>
            <a:ext cx="381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9468217F-94C2-2640-9AA7-D9F166A51CE5}"/>
              </a:ext>
            </a:extLst>
          </p:cNvPr>
          <p:cNvSpPr/>
          <p:nvPr/>
        </p:nvSpPr>
        <p:spPr>
          <a:xfrm>
            <a:off x="0" y="0"/>
            <a:ext cx="381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/>
          </a:p>
        </p:txBody>
      </p:sp>
      <p:pic>
        <p:nvPicPr>
          <p:cNvPr id="15" name="Рисунок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5" y="74735"/>
            <a:ext cx="231530" cy="23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93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">
    <p:bg>
      <p:bgPr>
        <a:solidFill>
          <a:srgbClr val="18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9">
            <a:extLst>
              <a:ext uri="{FF2B5EF4-FFF2-40B4-BE49-F238E27FC236}">
                <a16:creationId xmlns:a16="http://schemas.microsoft.com/office/drawing/2014/main" id="{DB35E3EE-D93A-9B46-B9A6-4D0F1944F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762" y="771441"/>
            <a:ext cx="5710238" cy="952500"/>
          </a:xfrm>
        </p:spPr>
        <p:txBody>
          <a:bodyPr lIns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AC5B148-0CB7-7847-A412-E848E273B4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68000" y="6101543"/>
            <a:ext cx="762000" cy="381000"/>
          </a:xfrm>
          <a:prstGeom prst="rect">
            <a:avLst/>
          </a:prstGeom>
        </p:spPr>
        <p:txBody>
          <a:bodyPr vert="horz" lIns="90000" tIns="46800" rIns="0" bIns="46800" rtlCol="0" anchor="b" anchorCtr="0">
            <a:noAutofit/>
          </a:bodyPr>
          <a:lstStyle>
            <a:lvl1pPr algn="r">
              <a:defRPr lang="ru-RU" sz="900" smtClean="0">
                <a:noFill/>
              </a:defRPr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 dirty="0"/>
          </a:p>
        </p:txBody>
      </p:sp>
      <p:grpSp>
        <p:nvGrpSpPr>
          <p:cNvPr id="19" name="Group 21">
            <a:extLst>
              <a:ext uri="{FF2B5EF4-FFF2-40B4-BE49-F238E27FC236}">
                <a16:creationId xmlns:a16="http://schemas.microsoft.com/office/drawing/2014/main" id="{9A28D291-5161-474F-8C87-0D740D1C00D0}"/>
              </a:ext>
            </a:extLst>
          </p:cNvPr>
          <p:cNvGrpSpPr/>
          <p:nvPr userDrawn="1"/>
        </p:nvGrpSpPr>
        <p:grpSpPr>
          <a:xfrm>
            <a:off x="0" y="0"/>
            <a:ext cx="762000" cy="6858000"/>
            <a:chOff x="0" y="0"/>
            <a:chExt cx="762000" cy="6858000"/>
          </a:xfrm>
        </p:grpSpPr>
        <p:sp>
          <p:nvSpPr>
            <p:cNvPr id="20" name="Yellow strip">
              <a:extLst>
                <a:ext uri="{FF2B5EF4-FFF2-40B4-BE49-F238E27FC236}">
                  <a16:creationId xmlns:a16="http://schemas.microsoft.com/office/drawing/2014/main" id="{176FF8D7-16FE-CF42-A078-742A0CB1A540}"/>
                </a:ext>
              </a:extLst>
            </p:cNvPr>
            <p:cNvSpPr/>
            <p:nvPr userDrawn="1"/>
          </p:nvSpPr>
          <p:spPr>
            <a:xfrm>
              <a:off x="0" y="0"/>
              <a:ext cx="762000" cy="6858000"/>
            </a:xfrm>
            <a:prstGeom prst="rect">
              <a:avLst/>
            </a:prstGeom>
            <a:solidFill>
              <a:srgbClr val="FEE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400"/>
            </a:p>
          </p:txBody>
        </p:sp>
        <p:pic>
          <p:nvPicPr>
            <p:cNvPr id="21" name="Slogan">
              <a:extLst>
                <a:ext uri="{FF2B5EF4-FFF2-40B4-BE49-F238E27FC236}">
                  <a16:creationId xmlns:a16="http://schemas.microsoft.com/office/drawing/2014/main" id="{1C078284-8A7D-DB4D-BA21-19A38E826E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2400" y="6586238"/>
              <a:ext cx="457200" cy="152400"/>
            </a:xfrm>
            <a:prstGeom prst="rect">
              <a:avLst/>
            </a:prstGeom>
          </p:spPr>
        </p:pic>
        <p:pic>
          <p:nvPicPr>
            <p:cNvPr id="26" name="Logo">
              <a:extLst>
                <a:ext uri="{FF2B5EF4-FFF2-40B4-BE49-F238E27FC236}">
                  <a16:creationId xmlns:a16="http://schemas.microsoft.com/office/drawing/2014/main" id="{8DAD66B6-E218-1B4A-AF92-724424CC13D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88874" y="190500"/>
              <a:ext cx="382626" cy="1743075"/>
            </a:xfrm>
            <a:prstGeom prst="rect">
              <a:avLst/>
            </a:prstGeom>
          </p:spPr>
        </p:pic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A81CAC-7AC1-0F4F-9718-32B556C3826F}"/>
              </a:ext>
            </a:extLst>
          </p:cNvPr>
          <p:cNvCxnSpPr>
            <a:cxnSpLocks/>
          </p:cNvCxnSpPr>
          <p:nvPr/>
        </p:nvCxnSpPr>
        <p:spPr>
          <a:xfrm>
            <a:off x="2852610" y="4961247"/>
            <a:ext cx="0" cy="1129308"/>
          </a:xfrm>
          <a:prstGeom prst="line">
            <a:avLst/>
          </a:prstGeom>
          <a:ln w="25400" cap="flat">
            <a:solidFill>
              <a:srgbClr val="FFE800"/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58414-8AE4-E643-A32D-C1BBD97E7FB1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3127375" y="4961247"/>
            <a:ext cx="3730625" cy="112531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9856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2.sv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72C0F-8427-4109-9636-178306F88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68000" y="6101543"/>
            <a:ext cx="762000" cy="381000"/>
          </a:xfrm>
          <a:prstGeom prst="rect">
            <a:avLst/>
          </a:prstGeom>
        </p:spPr>
        <p:txBody>
          <a:bodyPr vert="horz" lIns="90000" tIns="46800" rIns="0" bIns="46800" rtlCol="0" anchor="b" anchorCtr="0">
            <a:noAutofit/>
          </a:bodyPr>
          <a:lstStyle>
            <a:lvl1pPr algn="r">
              <a:defRPr lang="ru-RU" sz="900" smtClean="0"/>
            </a:lvl1pPr>
          </a:lstStyle>
          <a:p>
            <a:fld id="{4F260BB2-4DBA-4B96-A733-49638465F576}" type="slidenum">
              <a:rPr lang="x-none" smtClean="0"/>
              <a:pPr/>
              <a:t>‹#›</a:t>
            </a:fld>
            <a:endParaRPr lang="x-none" dirty="0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BD7E30B8-914D-D243-B7C2-E3005E3FA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81000"/>
            <a:ext cx="10668000" cy="5715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endParaRPr lang="en-US" dirty="0"/>
          </a:p>
        </p:txBody>
      </p:sp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02F93523-FC27-944D-93B6-7B72785D9BD9}"/>
              </a:ext>
            </a:extLst>
          </p:cNvPr>
          <p:cNvSpPr>
            <a:spLocks noChangeAspect="1"/>
          </p:cNvSpPr>
          <p:nvPr/>
        </p:nvSpPr>
        <p:spPr>
          <a:xfrm>
            <a:off x="-381000" y="-2958150"/>
            <a:ext cx="3429000" cy="2196000"/>
          </a:xfrm>
          <a:prstGeom prst="rect">
            <a:avLst/>
          </a:prstGeom>
          <a:blipFill dpi="0" rotWithShape="1">
            <a:blip r:embed="rId55" cstate="print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6"/>
                </a:ext>
              </a:extLst>
            </a:blip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Rectangle 8" hidden="1">
            <a:extLst>
              <a:ext uri="{FF2B5EF4-FFF2-40B4-BE49-F238E27FC236}">
                <a16:creationId xmlns:a16="http://schemas.microsoft.com/office/drawing/2014/main" id="{3ED09647-438D-440D-A74B-A3E9ED9F2E58}"/>
              </a:ext>
            </a:extLst>
          </p:cNvPr>
          <p:cNvSpPr>
            <a:spLocks noChangeAspect="1"/>
          </p:cNvSpPr>
          <p:nvPr/>
        </p:nvSpPr>
        <p:spPr>
          <a:xfrm>
            <a:off x="-381000" y="-2958150"/>
            <a:ext cx="3429000" cy="2196000"/>
          </a:xfrm>
          <a:prstGeom prst="rect">
            <a:avLst/>
          </a:prstGeom>
          <a:blipFill dpi="0" rotWithShape="1">
            <a:blip r:embed="rId55" cstate="print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6"/>
                </a:ext>
              </a:extLst>
            </a:blip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2A5C698B-58A9-4EE3-A887-FBE0B8965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520824"/>
            <a:ext cx="10668000" cy="4384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94233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95" r:id="rId2"/>
    <p:sldLayoutId id="2147483912" r:id="rId3"/>
    <p:sldLayoutId id="2147483913" r:id="rId4"/>
    <p:sldLayoutId id="2147483822" r:id="rId5"/>
    <p:sldLayoutId id="2147483911" r:id="rId6"/>
    <p:sldLayoutId id="2147483819" r:id="rId7"/>
    <p:sldLayoutId id="2147483821" r:id="rId8"/>
    <p:sldLayoutId id="2147483894" r:id="rId9"/>
    <p:sldLayoutId id="2147483814" r:id="rId10"/>
    <p:sldLayoutId id="2147483820" r:id="rId11"/>
    <p:sldLayoutId id="2147483826" r:id="rId12"/>
    <p:sldLayoutId id="2147483828" r:id="rId13"/>
    <p:sldLayoutId id="2147483823" r:id="rId14"/>
    <p:sldLayoutId id="2147483839" r:id="rId15"/>
    <p:sldLayoutId id="2147483835" r:id="rId16"/>
    <p:sldLayoutId id="2147483848" r:id="rId17"/>
    <p:sldLayoutId id="2147483840" r:id="rId18"/>
    <p:sldLayoutId id="2147483847" r:id="rId19"/>
    <p:sldLayoutId id="2147483833" r:id="rId20"/>
    <p:sldLayoutId id="2147483834" r:id="rId21"/>
    <p:sldLayoutId id="2147483837" r:id="rId22"/>
    <p:sldLayoutId id="2147483858" r:id="rId23"/>
    <p:sldLayoutId id="2147483830" r:id="rId24"/>
    <p:sldLayoutId id="2147483836" r:id="rId25"/>
    <p:sldLayoutId id="2147483852" r:id="rId26"/>
    <p:sldLayoutId id="2147483831" r:id="rId27"/>
    <p:sldLayoutId id="2147483849" r:id="rId28"/>
    <p:sldLayoutId id="2147483832" r:id="rId29"/>
    <p:sldLayoutId id="2147483850" r:id="rId30"/>
    <p:sldLayoutId id="2147483851" r:id="rId31"/>
    <p:sldLayoutId id="2147483838" r:id="rId32"/>
    <p:sldLayoutId id="2147483845" r:id="rId33"/>
    <p:sldLayoutId id="2147483854" r:id="rId34"/>
    <p:sldLayoutId id="2147483861" r:id="rId35"/>
    <p:sldLayoutId id="2147483857" r:id="rId36"/>
    <p:sldLayoutId id="2147483886" r:id="rId37"/>
    <p:sldLayoutId id="2147483855" r:id="rId38"/>
    <p:sldLayoutId id="2147483862" r:id="rId39"/>
    <p:sldLayoutId id="2147483860" r:id="rId40"/>
    <p:sldLayoutId id="2147483887" r:id="rId41"/>
    <p:sldLayoutId id="2147483829" r:id="rId42"/>
    <p:sldLayoutId id="2147483853" r:id="rId43"/>
    <p:sldLayoutId id="2147483844" r:id="rId44"/>
    <p:sldLayoutId id="2147483842" r:id="rId45"/>
    <p:sldLayoutId id="2147483843" r:id="rId46"/>
    <p:sldLayoutId id="2147483914" r:id="rId47"/>
    <p:sldLayoutId id="2147483889" r:id="rId48"/>
    <p:sldLayoutId id="2147483899" r:id="rId49"/>
    <p:sldLayoutId id="2147483900" r:id="rId50"/>
    <p:sldLayoutId id="2147483902" r:id="rId51"/>
    <p:sldLayoutId id="2147483904" r:id="rId52"/>
    <p:sldLayoutId id="2147483905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lang="x-none" sz="1200" b="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lang="x-none" sz="1200" b="1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71450" indent="-17145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176400" rtl="0" eaLnBrk="1" latinLnBrk="0" hangingPunct="1">
        <a:lnSpc>
          <a:spcPct val="90000"/>
        </a:lnSpc>
        <a:spcBef>
          <a:spcPts val="600"/>
        </a:spcBef>
        <a:buFont typeface="Wingdings" pitchFamily="2" charset="2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376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57144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57144" algn="l" defTabSz="914400" rtl="0" eaLnBrk="1" latinLnBrk="0" hangingPunct="1">
        <a:defRPr sz="18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20">
          <p15:clr>
            <a:srgbClr val="E5E5E5"/>
          </p15:clr>
        </p15:guide>
        <p15:guide id="4" pos="240">
          <p15:clr>
            <a:srgbClr val="E5E5E5"/>
          </p15:clr>
        </p15:guide>
        <p15:guide id="5" pos="360">
          <p15:clr>
            <a:srgbClr val="E5E5E5"/>
          </p15:clr>
        </p15:guide>
        <p15:guide id="7" pos="600">
          <p15:clr>
            <a:srgbClr val="E5E5E5"/>
          </p15:clr>
        </p15:guide>
        <p15:guide id="8" pos="720">
          <p15:clr>
            <a:srgbClr val="E5E5E5"/>
          </p15:clr>
        </p15:guide>
        <p15:guide id="9" pos="840">
          <p15:clr>
            <a:srgbClr val="E5E5E5"/>
          </p15:clr>
        </p15:guide>
        <p15:guide id="11" pos="1080">
          <p15:clr>
            <a:srgbClr val="E5E5E5"/>
          </p15:clr>
        </p15:guide>
        <p15:guide id="12" pos="1200">
          <p15:clr>
            <a:srgbClr val="E5E5E5"/>
          </p15:clr>
        </p15:guide>
        <p15:guide id="13" pos="1320">
          <p15:clr>
            <a:srgbClr val="E5E5E5"/>
          </p15:clr>
        </p15:guide>
        <p15:guide id="15" pos="1576">
          <p15:clr>
            <a:srgbClr val="E5E5E5"/>
          </p15:clr>
        </p15:guide>
        <p15:guide id="16" pos="1680">
          <p15:clr>
            <a:srgbClr val="E5E5E5"/>
          </p15:clr>
        </p15:guide>
        <p15:guide id="17" pos="1800">
          <p15:clr>
            <a:srgbClr val="E5E5E5"/>
          </p15:clr>
        </p15:guide>
        <p15:guide id="19" pos="2040">
          <p15:clr>
            <a:srgbClr val="E5E5E5"/>
          </p15:clr>
        </p15:guide>
        <p15:guide id="20" pos="2160">
          <p15:clr>
            <a:srgbClr val="E5E5E5"/>
          </p15:clr>
        </p15:guide>
        <p15:guide id="21" pos="2280">
          <p15:clr>
            <a:srgbClr val="E5E5E5"/>
          </p15:clr>
        </p15:guide>
        <p15:guide id="23" pos="2520">
          <p15:clr>
            <a:srgbClr val="E5E5E5"/>
          </p15:clr>
        </p15:guide>
        <p15:guide id="24" pos="2640">
          <p15:clr>
            <a:srgbClr val="E5E5E5"/>
          </p15:clr>
        </p15:guide>
        <p15:guide id="25" pos="2760">
          <p15:clr>
            <a:srgbClr val="E5E5E5"/>
          </p15:clr>
        </p15:guide>
        <p15:guide id="27" pos="3000">
          <p15:clr>
            <a:srgbClr val="E5E5E5"/>
          </p15:clr>
        </p15:guide>
        <p15:guide id="28" pos="3120">
          <p15:clr>
            <a:srgbClr val="E5E5E5"/>
          </p15:clr>
        </p15:guide>
        <p15:guide id="29" pos="3240">
          <p15:clr>
            <a:srgbClr val="E5E5E5"/>
          </p15:clr>
        </p15:guide>
        <p15:guide id="31" pos="3480">
          <p15:clr>
            <a:srgbClr val="E5E5E5"/>
          </p15:clr>
        </p15:guide>
        <p15:guide id="32" pos="3600">
          <p15:clr>
            <a:srgbClr val="E5E5E5"/>
          </p15:clr>
        </p15:guide>
        <p15:guide id="33" pos="3720">
          <p15:clr>
            <a:srgbClr val="E5E5E5"/>
          </p15:clr>
        </p15:guide>
        <p15:guide id="35" pos="3960">
          <p15:clr>
            <a:srgbClr val="E5E5E5"/>
          </p15:clr>
        </p15:guide>
        <p15:guide id="36" pos="4080">
          <p15:clr>
            <a:srgbClr val="E5E5E5"/>
          </p15:clr>
        </p15:guide>
        <p15:guide id="37" pos="4200">
          <p15:clr>
            <a:srgbClr val="E5E5E5"/>
          </p15:clr>
        </p15:guide>
        <p15:guide id="39" pos="4440">
          <p15:clr>
            <a:srgbClr val="E5E5E5"/>
          </p15:clr>
        </p15:guide>
        <p15:guide id="40" pos="4566">
          <p15:clr>
            <a:srgbClr val="E5E5E5"/>
          </p15:clr>
        </p15:guide>
        <p15:guide id="41" pos="4680">
          <p15:clr>
            <a:srgbClr val="E5E5E5"/>
          </p15:clr>
        </p15:guide>
        <p15:guide id="43" pos="4920">
          <p15:clr>
            <a:srgbClr val="E5E5E5"/>
          </p15:clr>
        </p15:guide>
        <p15:guide id="44" pos="5040">
          <p15:clr>
            <a:srgbClr val="E5E5E5"/>
          </p15:clr>
        </p15:guide>
        <p15:guide id="45" pos="5160">
          <p15:clr>
            <a:srgbClr val="E5E5E5"/>
          </p15:clr>
        </p15:guide>
        <p15:guide id="47" pos="5400">
          <p15:clr>
            <a:srgbClr val="E5E5E5"/>
          </p15:clr>
        </p15:guide>
        <p15:guide id="48" pos="5520">
          <p15:clr>
            <a:srgbClr val="E5E5E5"/>
          </p15:clr>
        </p15:guide>
        <p15:guide id="49" pos="5640">
          <p15:clr>
            <a:srgbClr val="E5E5E5"/>
          </p15:clr>
        </p15:guide>
        <p15:guide id="51" pos="5880">
          <p15:clr>
            <a:srgbClr val="E5E5E5"/>
          </p15:clr>
        </p15:guide>
        <p15:guide id="52" pos="6000">
          <p15:clr>
            <a:srgbClr val="E5E5E5"/>
          </p15:clr>
        </p15:guide>
        <p15:guide id="53" pos="6120">
          <p15:clr>
            <a:srgbClr val="E5E5E5"/>
          </p15:clr>
        </p15:guide>
        <p15:guide id="55" pos="6360">
          <p15:clr>
            <a:srgbClr val="E5E5E5"/>
          </p15:clr>
        </p15:guide>
        <p15:guide id="56" pos="6480">
          <p15:clr>
            <a:srgbClr val="E5E5E5"/>
          </p15:clr>
        </p15:guide>
        <p15:guide id="57" pos="6600">
          <p15:clr>
            <a:srgbClr val="E5E5E5"/>
          </p15:clr>
        </p15:guide>
        <p15:guide id="59" pos="6840">
          <p15:clr>
            <a:srgbClr val="E5E5E5"/>
          </p15:clr>
        </p15:guide>
        <p15:guide id="60" pos="6960">
          <p15:clr>
            <a:srgbClr val="E5E5E5"/>
          </p15:clr>
        </p15:guide>
        <p15:guide id="61" pos="7080">
          <p15:clr>
            <a:srgbClr val="E5E5E5"/>
          </p15:clr>
        </p15:guide>
        <p15:guide id="63" pos="7320">
          <p15:clr>
            <a:srgbClr val="E5E5E5"/>
          </p15:clr>
        </p15:guide>
        <p15:guide id="64" pos="7440">
          <p15:clr>
            <a:srgbClr val="E5E5E5"/>
          </p15:clr>
        </p15:guide>
        <p15:guide id="65" pos="7560">
          <p15:clr>
            <a:srgbClr val="E5E5E5"/>
          </p15:clr>
        </p15:guide>
        <p15:guide id="66" orient="horz">
          <p15:clr>
            <a:srgbClr val="E5E5E5"/>
          </p15:clr>
        </p15:guide>
        <p15:guide id="67" orient="horz" pos="4320">
          <p15:clr>
            <a:srgbClr val="E5E5E5"/>
          </p15:clr>
        </p15:guide>
        <p15:guide id="68" orient="horz" pos="120">
          <p15:clr>
            <a:srgbClr val="E5E5E5"/>
          </p15:clr>
        </p15:guide>
        <p15:guide id="70" orient="horz" pos="360">
          <p15:clr>
            <a:srgbClr val="E5E5E5"/>
          </p15:clr>
        </p15:guide>
        <p15:guide id="71" orient="horz" pos="480">
          <p15:clr>
            <a:srgbClr val="E5E5E5"/>
          </p15:clr>
        </p15:guide>
        <p15:guide id="72" orient="horz" pos="600">
          <p15:clr>
            <a:srgbClr val="E5E5E5"/>
          </p15:clr>
        </p15:guide>
        <p15:guide id="73" orient="horz" pos="720">
          <p15:clr>
            <a:srgbClr val="E5E5E5"/>
          </p15:clr>
        </p15:guide>
        <p15:guide id="74" orient="horz" pos="840">
          <p15:clr>
            <a:srgbClr val="E5E5E5"/>
          </p15:clr>
        </p15:guide>
        <p15:guide id="75" orient="horz" pos="958" userDrawn="1">
          <p15:clr>
            <a:srgbClr val="E5E5E5"/>
          </p15:clr>
        </p15:guide>
        <p15:guide id="77" orient="horz" pos="1200">
          <p15:clr>
            <a:srgbClr val="E5E5E5"/>
          </p15:clr>
        </p15:guide>
        <p15:guide id="78" orient="horz" pos="1320">
          <p15:clr>
            <a:srgbClr val="E5E5E5"/>
          </p15:clr>
        </p15:guide>
        <p15:guide id="79" orient="horz" pos="1440">
          <p15:clr>
            <a:srgbClr val="E5E5E5"/>
          </p15:clr>
        </p15:guide>
        <p15:guide id="80" orient="horz" pos="1560">
          <p15:clr>
            <a:srgbClr val="E5E5E5"/>
          </p15:clr>
        </p15:guide>
        <p15:guide id="81" orient="horz" pos="1680">
          <p15:clr>
            <a:srgbClr val="E5E5E5"/>
          </p15:clr>
        </p15:guide>
        <p15:guide id="82" orient="horz" pos="1800">
          <p15:clr>
            <a:srgbClr val="E5E5E5"/>
          </p15:clr>
        </p15:guide>
        <p15:guide id="83" orient="horz" pos="1920">
          <p15:clr>
            <a:srgbClr val="E5E5E5"/>
          </p15:clr>
        </p15:guide>
        <p15:guide id="84" orient="horz" pos="2040">
          <p15:clr>
            <a:srgbClr val="E5E5E5"/>
          </p15:clr>
        </p15:guide>
        <p15:guide id="85" orient="horz" pos="2160">
          <p15:clr>
            <a:srgbClr val="E5E5E5"/>
          </p15:clr>
        </p15:guide>
        <p15:guide id="86" orient="horz" pos="2272">
          <p15:clr>
            <a:srgbClr val="E5E5E5"/>
          </p15:clr>
        </p15:guide>
        <p15:guide id="87" orient="horz" pos="2400">
          <p15:clr>
            <a:srgbClr val="E5E5E5"/>
          </p15:clr>
        </p15:guide>
        <p15:guide id="88" orient="horz" pos="2520">
          <p15:clr>
            <a:srgbClr val="E5E5E5"/>
          </p15:clr>
        </p15:guide>
        <p15:guide id="89" orient="horz" pos="2640">
          <p15:clr>
            <a:srgbClr val="E5E5E5"/>
          </p15:clr>
        </p15:guide>
        <p15:guide id="90" orient="horz" pos="2760">
          <p15:clr>
            <a:srgbClr val="E5E5E5"/>
          </p15:clr>
        </p15:guide>
        <p15:guide id="91" orient="horz" pos="2880">
          <p15:clr>
            <a:srgbClr val="E5E5E5"/>
          </p15:clr>
        </p15:guide>
        <p15:guide id="92" orient="horz" pos="3000">
          <p15:clr>
            <a:srgbClr val="E5E5E5"/>
          </p15:clr>
        </p15:guide>
        <p15:guide id="93" orient="horz" pos="3120">
          <p15:clr>
            <a:srgbClr val="E5E5E5"/>
          </p15:clr>
        </p15:guide>
        <p15:guide id="94" orient="horz" pos="3240">
          <p15:clr>
            <a:srgbClr val="E5E5E5"/>
          </p15:clr>
        </p15:guide>
        <p15:guide id="95" orient="horz" pos="3360">
          <p15:clr>
            <a:srgbClr val="E5E5E5"/>
          </p15:clr>
        </p15:guide>
        <p15:guide id="96" orient="horz" pos="3480">
          <p15:clr>
            <a:srgbClr val="E5E5E5"/>
          </p15:clr>
        </p15:guide>
        <p15:guide id="97" orient="horz" pos="3600">
          <p15:clr>
            <a:srgbClr val="E5E5E5"/>
          </p15:clr>
        </p15:guide>
        <p15:guide id="98" orient="horz" pos="3720">
          <p15:clr>
            <a:srgbClr val="E5E5E5"/>
          </p15:clr>
        </p15:guide>
        <p15:guide id="99" orient="horz" pos="3840">
          <p15:clr>
            <a:srgbClr val="E5E5E5"/>
          </p15:clr>
        </p15:guide>
        <p15:guide id="100" orient="horz" pos="3960">
          <p15:clr>
            <a:srgbClr val="E5E5E5"/>
          </p15:clr>
        </p15:guide>
        <p15:guide id="102" orient="horz" pos="4200">
          <p15:clr>
            <a:srgbClr val="E5E5E5"/>
          </p15:clr>
        </p15:guide>
        <p15:guide id="103">
          <p15:clr>
            <a:srgbClr val="5ACBF0"/>
          </p15:clr>
        </p15:guide>
        <p15:guide id="104" pos="7680">
          <p15:clr>
            <a:srgbClr val="5ACBF0"/>
          </p15:clr>
        </p15:guide>
        <p15:guide id="105" pos="480">
          <p15:clr>
            <a:srgbClr val="5ACBF0"/>
          </p15:clr>
        </p15:guide>
        <p15:guide id="106" pos="960">
          <p15:clr>
            <a:srgbClr val="5ACBF0"/>
          </p15:clr>
        </p15:guide>
        <p15:guide id="107" pos="1440">
          <p15:clr>
            <a:srgbClr val="5ACBF0"/>
          </p15:clr>
        </p15:guide>
        <p15:guide id="108" pos="1920">
          <p15:clr>
            <a:srgbClr val="5ACBF0"/>
          </p15:clr>
        </p15:guide>
        <p15:guide id="109" pos="2400">
          <p15:clr>
            <a:srgbClr val="5ACBF0"/>
          </p15:clr>
        </p15:guide>
        <p15:guide id="110" pos="2880">
          <p15:clr>
            <a:srgbClr val="5ACBF0"/>
          </p15:clr>
        </p15:guide>
        <p15:guide id="111" pos="3360">
          <p15:clr>
            <a:srgbClr val="5ACBF0"/>
          </p15:clr>
        </p15:guide>
        <p15:guide id="112" pos="3840">
          <p15:clr>
            <a:srgbClr val="5ACBF0"/>
          </p15:clr>
        </p15:guide>
        <p15:guide id="113" pos="4320">
          <p15:clr>
            <a:srgbClr val="5ACBF0"/>
          </p15:clr>
        </p15:guide>
        <p15:guide id="114" pos="4800">
          <p15:clr>
            <a:srgbClr val="5ACBF0"/>
          </p15:clr>
        </p15:guide>
        <p15:guide id="115" pos="5280">
          <p15:clr>
            <a:srgbClr val="5ACBF0"/>
          </p15:clr>
        </p15:guide>
        <p15:guide id="116" pos="5760">
          <p15:clr>
            <a:srgbClr val="5ACBF0"/>
          </p15:clr>
        </p15:guide>
        <p15:guide id="117" pos="6240">
          <p15:clr>
            <a:srgbClr val="5ACBF0"/>
          </p15:clr>
        </p15:guide>
        <p15:guide id="118" pos="6720">
          <p15:clr>
            <a:srgbClr val="5ACBF0"/>
          </p15:clr>
        </p15:guide>
        <p15:guide id="119" pos="7200">
          <p15:clr>
            <a:srgbClr val="5ACBF0"/>
          </p15:clr>
        </p15:guide>
        <p15:guide id="120" orient="horz" pos="240">
          <p15:clr>
            <a:srgbClr val="5ACBF0"/>
          </p15:clr>
        </p15:guide>
        <p15:guide id="121" orient="horz" pos="1071" userDrawn="1">
          <p15:clr>
            <a:srgbClr val="E5E5E5"/>
          </p15:clr>
        </p15:guide>
        <p15:guide id="122" orient="horz" pos="408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xfenix.r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xfenix.ru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xfenix.ru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0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xfenix.ru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xfenix.ru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s://xfenix.ru/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>
          <a:xfrm>
            <a:off x="768750" y="5613926"/>
            <a:ext cx="6986288" cy="817354"/>
          </a:xfrm>
        </p:spPr>
        <p:txBody>
          <a:bodyPr/>
          <a:lstStyle/>
          <a:p>
            <a:r>
              <a:rPr lang="ru-RU" dirty="0"/>
              <a:t>Денис Аникин</a:t>
            </a:r>
            <a:endParaRPr lang="en-US" dirty="0"/>
          </a:p>
          <a:p>
            <a:r>
              <a:rPr lang="en-US" dirty="0">
                <a:hlinkClick r:id="rId3"/>
              </a:rPr>
              <a:t>https://xfenix.ru</a:t>
            </a:r>
            <a:endParaRPr lang="en-US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578778" y="2491170"/>
            <a:ext cx="5517222" cy="2129597"/>
          </a:xfrm>
        </p:spPr>
        <p:txBody>
          <a:bodyPr/>
          <a:lstStyle/>
          <a:p>
            <a:r>
              <a:rPr lang="ru-RU" dirty="0"/>
              <a:t>Как и зачем мы сделали своё чат-решение?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C634A8-EEE0-EB03-E4EB-EDC123C86E02}"/>
              </a:ext>
            </a:extLst>
          </p:cNvPr>
          <p:cNvSpPr/>
          <p:nvPr/>
        </p:nvSpPr>
        <p:spPr>
          <a:xfrm>
            <a:off x="8656320" y="383460"/>
            <a:ext cx="3279648" cy="604782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 sz="140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F3BC088-D39B-6207-082E-6682EEFC5C9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97282" y="997986"/>
            <a:ext cx="4615940" cy="461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27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9BACC9-E379-054B-A6F6-155D675316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5</a:t>
            </a:r>
            <a:endParaRPr lang="en-RU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36F649-CE8A-E73D-C705-878F4C42EA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Тем, кто делает свои решения, связанные с чатами</a:t>
            </a:r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148591-C849-95AD-037B-F84AD315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Кому будет полезна презентация?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1261E-D191-10E9-A5ED-FF2D2F2D75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10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65775C-CBCE-4338-4C68-B6FA47C8AA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CABDD0-5F92-FC8D-3738-8EAE265558D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/>
              <a:t>Людям, которым интересны кейсы успешной продуктовой разработки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D24C0E-E050-A759-7170-B62FCB5ABA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Тем, кто делает решения,</a:t>
            </a:r>
          </a:p>
          <a:p>
            <a:r>
              <a:rPr lang="ru-RU"/>
              <a:t>связанные с </a:t>
            </a:r>
            <a:r>
              <a:rPr lang="en-US"/>
              <a:t>websocket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51550DF-6B55-A624-19E1-4383D9B427E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82BC1F1-2637-B41B-931E-2F720D710E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Тем, кто пишет или хочет писать на </a:t>
            </a:r>
            <a:r>
              <a:rPr lang="en-US"/>
              <a:t>python</a:t>
            </a:r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AB3718-B023-B127-73EE-B6AB2550F0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3</a:t>
            </a:r>
            <a:endParaRPr lang="en-RU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5D01163-7557-B7A2-30F9-21D0C9A2CB0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ru-RU"/>
              <a:t>Тем, кто работает с микросервисной архитектурой</a:t>
            </a:r>
            <a:endParaRPr lang="en-RU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D653410-55A7-D02E-FA15-3D97250159F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ru-RU"/>
              <a:t>4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774803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9BACC9-E379-054B-A6F6-155D675316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5</a:t>
            </a:r>
            <a:endParaRPr lang="en-RU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36F649-CE8A-E73D-C705-878F4C42EA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Тем, кто делает свои решения, связанные с чатами</a:t>
            </a:r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148591-C849-95AD-037B-F84AD315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Кому будет полезна презентация?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1261E-D191-10E9-A5ED-FF2D2F2D75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11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65775C-CBCE-4338-4C68-B6FA47C8AA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CABDD0-5F92-FC8D-3738-8EAE265558D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/>
              <a:t>Людям, которым интересны кейсы успешной продуктовой разработки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D24C0E-E050-A759-7170-B62FCB5ABA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Тем, кто делает решения,</a:t>
            </a:r>
          </a:p>
          <a:p>
            <a:r>
              <a:rPr lang="ru-RU"/>
              <a:t>связанные с </a:t>
            </a:r>
            <a:r>
              <a:rPr lang="en-US"/>
              <a:t>websocket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51550DF-6B55-A624-19E1-4383D9B427E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B0FDFB9-E36F-9955-B360-2E74A3142D8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Тем, кто выбирает стек для проектов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3F79861-681C-8209-98AC-C8A0A3CE28D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6</a:t>
            </a:r>
            <a:endParaRPr lang="en-RU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82BC1F1-2637-B41B-931E-2F720D710E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Тем, кто пишет или хочет писать на </a:t>
            </a:r>
            <a:r>
              <a:rPr lang="en-US"/>
              <a:t>python</a:t>
            </a:r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AB3718-B023-B127-73EE-B6AB2550F0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3</a:t>
            </a:r>
            <a:endParaRPr lang="en-RU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5D01163-7557-B7A2-30F9-21D0C9A2CB0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ru-RU"/>
              <a:t>Тем, кто работает с микросервисной архитектурой</a:t>
            </a:r>
            <a:endParaRPr lang="en-RU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D653410-55A7-D02E-FA15-3D97250159F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ru-RU"/>
              <a:t>4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784672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9BACC9-E379-054B-A6F6-155D675316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5</a:t>
            </a:r>
            <a:endParaRPr lang="en-RU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36F649-CE8A-E73D-C705-878F4C42EA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Тем, кто делает свои решения, связанные с чатами</a:t>
            </a:r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148591-C849-95AD-037B-F84AD315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Кому будет полезна презентация?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1261E-D191-10E9-A5ED-FF2D2F2D75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12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65775C-CBCE-4338-4C68-B6FA47C8AA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CABDD0-5F92-FC8D-3738-8EAE265558D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/>
              <a:t>Людям, которым интересны кейсы успешной продуктовой разработки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D24C0E-E050-A759-7170-B62FCB5ABA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Тем, кто делает решения,</a:t>
            </a:r>
          </a:p>
          <a:p>
            <a:r>
              <a:rPr lang="ru-RU"/>
              <a:t>связанные с </a:t>
            </a:r>
            <a:r>
              <a:rPr lang="en-US"/>
              <a:t>websocket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51550DF-6B55-A624-19E1-4383D9B427E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B0FDFB9-E36F-9955-B360-2E74A3142D8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Тем, кто выбирает стек для проектов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3F79861-681C-8209-98AC-C8A0A3CE28D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6</a:t>
            </a:r>
            <a:endParaRPr lang="en-RU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82BC1F1-2637-B41B-931E-2F720D710E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Тем, кто пишет или хочет писать на </a:t>
            </a:r>
            <a:r>
              <a:rPr lang="en-US"/>
              <a:t>python</a:t>
            </a:r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AB3718-B023-B127-73EE-B6AB2550F0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3</a:t>
            </a:r>
            <a:endParaRPr lang="en-RU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5D01163-7557-B7A2-30F9-21D0C9A2CB0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ru-RU"/>
              <a:t>Тем, кто работает с микросервисной архитектурой</a:t>
            </a:r>
            <a:endParaRPr lang="en-RU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D653410-55A7-D02E-FA15-3D97250159F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ru-RU"/>
              <a:t>4</a:t>
            </a:r>
            <a:endParaRPr lang="en-RU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8C5FB441-0A8C-5211-438F-44A298DC8FA5}"/>
              </a:ext>
            </a:extLst>
          </p:cNvPr>
          <p:cNvSpPr txBox="1">
            <a:spLocks/>
          </p:cNvSpPr>
          <p:nvPr/>
        </p:nvSpPr>
        <p:spPr>
          <a:xfrm>
            <a:off x="7044538" y="3821112"/>
            <a:ext cx="3616147" cy="932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72000" rIns="91440" bIns="7200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x-none"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x-none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76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itchFamily="2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/>
              <a:t>Тем, кому интересны лайфхаки из продакшена</a:t>
            </a:r>
            <a:endParaRPr lang="en-RU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A21FB82C-5BD0-73F9-EC08-34A98852D9D0}"/>
              </a:ext>
            </a:extLst>
          </p:cNvPr>
          <p:cNvSpPr txBox="1">
            <a:spLocks/>
          </p:cNvSpPr>
          <p:nvPr/>
        </p:nvSpPr>
        <p:spPr>
          <a:xfrm>
            <a:off x="6096000" y="3821112"/>
            <a:ext cx="952499" cy="932400"/>
          </a:xfrm>
          <a:prstGeom prst="bracePair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>
            <a:gradFill flip="none" rotWithShape="1">
              <a:gsLst>
                <a:gs pos="8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miter lim="800000"/>
          </a:ln>
        </p:spPr>
        <p:txBody>
          <a:bodyPr vert="horz" lIns="72000" tIns="0" rIns="7200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x-none" sz="3200" b="0" kern="120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x-none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76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itchFamily="2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/>
              <a:t>7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43331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E5BC-5154-3BC4-9FE3-1462C795D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Что делает наша система?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254532-AA81-F628-862B-9700E640BA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13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07285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EEEF0E-5DF3-55D6-0DA0-76701C3A1F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14</a:t>
            </a:fld>
            <a:endParaRPr lang="x-non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2220AC-6A0F-59F0-84FF-0DBFAB211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Наша система</a:t>
            </a:r>
            <a:endParaRPr lang="en-R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E44365-CA65-3466-70EF-F04D3EDE14C9}"/>
              </a:ext>
            </a:extLst>
          </p:cNvPr>
          <p:cNvSpPr/>
          <p:nvPr/>
        </p:nvSpPr>
        <p:spPr>
          <a:xfrm>
            <a:off x="4221479" y="1797036"/>
            <a:ext cx="3749041" cy="41059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2"/>
                </a:solidFill>
              </a:rPr>
              <a:t>Чат-решение</a:t>
            </a:r>
            <a:endParaRPr lang="en-RU" sz="2400" dirty="0">
              <a:solidFill>
                <a:schemeClr val="tx2"/>
              </a:solidFill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E0A4A7F4-A99C-94A4-F96D-BF1356164371}"/>
              </a:ext>
            </a:extLst>
          </p:cNvPr>
          <p:cNvSpPr/>
          <p:nvPr/>
        </p:nvSpPr>
        <p:spPr>
          <a:xfrm>
            <a:off x="2133601" y="1940560"/>
            <a:ext cx="2087878" cy="650240"/>
          </a:xfrm>
          <a:prstGeom prst="rightArrow">
            <a:avLst/>
          </a:prstGeom>
          <a:solidFill>
            <a:srgbClr val="E6F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2"/>
                </a:solidFill>
              </a:rPr>
              <a:t>WA</a:t>
            </a:r>
            <a:endParaRPr lang="en-RU" sz="1400">
              <a:solidFill>
                <a:schemeClr val="tx2"/>
              </a:solidFill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4889A249-2187-CA9F-1ED5-E23DE6554FF0}"/>
              </a:ext>
            </a:extLst>
          </p:cNvPr>
          <p:cNvSpPr/>
          <p:nvPr/>
        </p:nvSpPr>
        <p:spPr>
          <a:xfrm>
            <a:off x="2133601" y="2766060"/>
            <a:ext cx="2087878" cy="650240"/>
          </a:xfrm>
          <a:prstGeom prst="rightArrow">
            <a:avLst/>
          </a:prstGeom>
          <a:solidFill>
            <a:srgbClr val="E6F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2"/>
                </a:solidFill>
              </a:rPr>
              <a:t>TG</a:t>
            </a:r>
            <a:endParaRPr lang="en-RU" sz="1400">
              <a:solidFill>
                <a:schemeClr val="tx2"/>
              </a:solidFill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7CB17697-86E7-B6C1-FAF3-7E84E7D210BA}"/>
              </a:ext>
            </a:extLst>
          </p:cNvPr>
          <p:cNvSpPr/>
          <p:nvPr/>
        </p:nvSpPr>
        <p:spPr>
          <a:xfrm>
            <a:off x="2133601" y="3591560"/>
            <a:ext cx="2087878" cy="650240"/>
          </a:xfrm>
          <a:prstGeom prst="rightArrow">
            <a:avLst/>
          </a:prstGeom>
          <a:solidFill>
            <a:srgbClr val="E6F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>
                <a:solidFill>
                  <a:schemeClr val="tx2"/>
                </a:solidFill>
              </a:rPr>
              <a:t>Моб. приложения</a:t>
            </a:r>
            <a:endParaRPr lang="en-RU" sz="1400">
              <a:solidFill>
                <a:schemeClr val="tx2"/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578D9BE3-B11D-75A5-5A74-CD3BE176DEA9}"/>
              </a:ext>
            </a:extLst>
          </p:cNvPr>
          <p:cNvSpPr/>
          <p:nvPr/>
        </p:nvSpPr>
        <p:spPr>
          <a:xfrm>
            <a:off x="2133601" y="4427221"/>
            <a:ext cx="2087878" cy="650240"/>
          </a:xfrm>
          <a:prstGeom prst="rightArrow">
            <a:avLst/>
          </a:prstGeom>
          <a:solidFill>
            <a:srgbClr val="E6F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>
                <a:solidFill>
                  <a:schemeClr val="tx2"/>
                </a:solidFill>
              </a:rPr>
              <a:t>Веб</a:t>
            </a:r>
            <a:endParaRPr lang="en-RU" sz="1400">
              <a:solidFill>
                <a:schemeClr val="tx2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AC132C6-AD63-DFAE-CFEB-6162A47A6F09}"/>
              </a:ext>
            </a:extLst>
          </p:cNvPr>
          <p:cNvSpPr/>
          <p:nvPr/>
        </p:nvSpPr>
        <p:spPr>
          <a:xfrm>
            <a:off x="2133601" y="5165090"/>
            <a:ext cx="2087878" cy="650240"/>
          </a:xfrm>
          <a:prstGeom prst="rightArrow">
            <a:avLst/>
          </a:prstGeom>
          <a:solidFill>
            <a:srgbClr val="E6F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>
                <a:solidFill>
                  <a:schemeClr val="tx2"/>
                </a:solidFill>
              </a:rPr>
              <a:t>…</a:t>
            </a:r>
            <a:endParaRPr lang="en-RU" sz="1400">
              <a:solidFill>
                <a:schemeClr val="tx2"/>
              </a:solidFill>
            </a:endParaRP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1F089151-5267-B075-B0D1-326C59220971}"/>
              </a:ext>
            </a:extLst>
          </p:cNvPr>
          <p:cNvSpPr/>
          <p:nvPr/>
        </p:nvSpPr>
        <p:spPr>
          <a:xfrm flipH="1">
            <a:off x="7970520" y="3392170"/>
            <a:ext cx="2087878" cy="650240"/>
          </a:xfrm>
          <a:prstGeom prst="rightArrow">
            <a:avLst/>
          </a:prstGeom>
          <a:solidFill>
            <a:srgbClr val="E6F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>
                <a:solidFill>
                  <a:schemeClr val="tx2"/>
                </a:solidFill>
              </a:rPr>
              <a:t>Операторы</a:t>
            </a:r>
            <a:endParaRPr lang="en-RU" sz="14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189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E5BC-5154-3BC4-9FE3-1462C795D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Что было не так с решением до этого?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254532-AA81-F628-862B-9700E640BA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15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58839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C7B6B2-B557-EF46-B410-AA9D8A7F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Расскажу о том, что было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BF371-E81B-0B43-A31F-2CC62EF6434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RU"/>
              <a:t>16</a:t>
            </a:fld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611CC4-D1D6-454E-AEDA-DFCD5CC50A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1998" y="1700212"/>
            <a:ext cx="9188826" cy="329599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2"/>
                </a:solidFill>
              </a:rPr>
              <a:t>— Это «коробка»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58C19-6FDA-AF47-A736-852D3BD490E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Поговорим о плюсах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934716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C7B6B2-B557-EF46-B410-AA9D8A7F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Расскажу о том, что было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BF371-E81B-0B43-A31F-2CC62EF6434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RU"/>
              <a:t>17</a:t>
            </a:fld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611CC4-D1D6-454E-AEDA-DFCD5CC50A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1998" y="1700212"/>
            <a:ext cx="9188826" cy="329599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2"/>
                </a:solidFill>
              </a:rPr>
              <a:t>— Это «коробка»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2"/>
                </a:solidFill>
              </a:rPr>
              <a:t>— Омниканальность и все необходимые функции в наличи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58C19-6FDA-AF47-A736-852D3BD490E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Поговорим о плюсах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010590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C7B6B2-B557-EF46-B410-AA9D8A7F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Расскажу о том, что было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BF371-E81B-0B43-A31F-2CC62EF6434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RU"/>
              <a:t>18</a:t>
            </a:fld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611CC4-D1D6-454E-AEDA-DFCD5CC50A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1998" y="1700212"/>
            <a:ext cx="9188826" cy="329599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2"/>
                </a:solidFill>
              </a:rPr>
              <a:t>— Это «коробка»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2"/>
                </a:solidFill>
              </a:rPr>
              <a:t>— Омниканальность и все необходимые функции в наличи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2"/>
                </a:solidFill>
              </a:rPr>
              <a:t>— Есть админка: РМО (рабочее место оператора), РМГ/РМС (рабочее место главного специалиста/супервизора)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58C19-6FDA-AF47-A736-852D3BD490E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Поговорим о плюсах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141417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86CC2-032F-592D-A6EB-D0252C2C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А теперь о минусах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8BFB1B-15A4-1A41-2B01-ABE564102B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19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E7FD21-3CAB-5B0B-C9A2-C98F8FE0EC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И это не для всех будет так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7F6E66-6F86-A6E2-8BC9-28CB2B5FA20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357360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/>
              <a:t>— Абонентская плата</a:t>
            </a:r>
          </a:p>
        </p:txBody>
      </p:sp>
    </p:spTree>
    <p:extLst>
      <p:ext uri="{BB962C8B-B14F-4D97-AF65-F5344CB8AC3E}">
        <p14:creationId xmlns:p14="http://schemas.microsoft.com/office/powerpoint/2010/main" val="3055661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1F08C-1FBB-E547-A393-32B214326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Денис Аникин</a:t>
            </a:r>
            <a:endParaRPr lang="x-non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609C1F-034A-2841-B35C-496AE7402E8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2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16823E-915E-AF4F-9DBE-B8DDD519F2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Кто я такой:</a:t>
            </a:r>
            <a:endParaRPr lang="en-R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28FE803-1AA2-BC44-8C40-D80C41DBDC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6342994" cy="3187097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en-US" sz="2000" dirty="0"/>
              <a:t>—</a:t>
            </a:r>
            <a:r>
              <a:rPr lang="ru-RU" sz="2000" dirty="0"/>
              <a:t> работаю в </a:t>
            </a:r>
            <a:r>
              <a:rPr lang="ru-RU" sz="2000" dirty="0" err="1"/>
              <a:t>Райффайзен</a:t>
            </a:r>
            <a:r>
              <a:rPr lang="ru-RU" sz="2000" dirty="0"/>
              <a:t> банке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1750F4-794C-5A4D-9D12-5540C097A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015" y="1700213"/>
            <a:ext cx="2613985" cy="26166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D3B18D-A889-F34F-909B-9001BB36A6C4}"/>
              </a:ext>
            </a:extLst>
          </p:cNvPr>
          <p:cNvSpPr txBox="1"/>
          <p:nvPr/>
        </p:nvSpPr>
        <p:spPr>
          <a:xfrm>
            <a:off x="9209616" y="4609013"/>
            <a:ext cx="1826782" cy="400110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hlinkClick r:id="rId3"/>
              </a:rPr>
              <a:t>https://xfenix.ru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646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86CC2-032F-592D-A6EB-D0252C2C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А теперь о минусах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8BFB1B-15A4-1A41-2B01-ABE564102B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20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E7FD21-3CAB-5B0B-C9A2-C98F8FE0EC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И это не для всех будет так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7F6E66-6F86-A6E2-8BC9-28CB2B5FA20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357360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/>
              <a:t>— Абонентская плата</a:t>
            </a:r>
          </a:p>
          <a:p>
            <a:pPr>
              <a:lnSpc>
                <a:spcPct val="150000"/>
              </a:lnSpc>
            </a:pPr>
            <a:r>
              <a:rPr lang="ru-RU" sz="2400"/>
              <a:t>— Производительность</a:t>
            </a:r>
          </a:p>
        </p:txBody>
      </p:sp>
    </p:spTree>
    <p:extLst>
      <p:ext uri="{BB962C8B-B14F-4D97-AF65-F5344CB8AC3E}">
        <p14:creationId xmlns:p14="http://schemas.microsoft.com/office/powerpoint/2010/main" val="14494162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86CC2-032F-592D-A6EB-D0252C2C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А теперь о минусах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8BFB1B-15A4-1A41-2B01-ABE564102B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21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E7FD21-3CAB-5B0B-C9A2-C98F8FE0EC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И это не для всех будет так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7F6E66-6F86-A6E2-8BC9-28CB2B5FA20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357360" cy="342042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/>
              <a:t>— Абонентская плата</a:t>
            </a:r>
          </a:p>
          <a:p>
            <a:pPr>
              <a:lnSpc>
                <a:spcPct val="150000"/>
              </a:lnSpc>
            </a:pPr>
            <a:r>
              <a:rPr lang="ru-RU" sz="2400"/>
              <a:t>— Производительность</a:t>
            </a:r>
          </a:p>
          <a:p>
            <a:pPr>
              <a:lnSpc>
                <a:spcPct val="150000"/>
              </a:lnSpc>
            </a:pPr>
            <a:r>
              <a:rPr lang="en-US" sz="2400"/>
              <a:t>— </a:t>
            </a:r>
            <a:r>
              <a:rPr lang="ru-RU" sz="2400"/>
              <a:t>Безопасность</a:t>
            </a:r>
          </a:p>
        </p:txBody>
      </p:sp>
    </p:spTree>
    <p:extLst>
      <p:ext uri="{BB962C8B-B14F-4D97-AF65-F5344CB8AC3E}">
        <p14:creationId xmlns:p14="http://schemas.microsoft.com/office/powerpoint/2010/main" val="2871064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86CC2-032F-592D-A6EB-D0252C2C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А теперь о минусах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8BFB1B-15A4-1A41-2B01-ABE564102B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22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E7FD21-3CAB-5B0B-C9A2-C98F8FE0EC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И это не для всех будет так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7F6E66-6F86-A6E2-8BC9-28CB2B5FA20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357360" cy="342042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/>
              <a:t>— Абонентская плата</a:t>
            </a:r>
          </a:p>
          <a:p>
            <a:pPr>
              <a:lnSpc>
                <a:spcPct val="150000"/>
              </a:lnSpc>
            </a:pPr>
            <a:r>
              <a:rPr lang="ru-RU" sz="2400"/>
              <a:t>— Производительность</a:t>
            </a:r>
          </a:p>
          <a:p>
            <a:pPr>
              <a:lnSpc>
                <a:spcPct val="150000"/>
              </a:lnSpc>
            </a:pPr>
            <a:r>
              <a:rPr lang="en-US" sz="2400"/>
              <a:t>— </a:t>
            </a:r>
            <a:r>
              <a:rPr lang="ru-RU" sz="2400"/>
              <a:t>Безопасность</a:t>
            </a:r>
          </a:p>
          <a:p>
            <a:pPr>
              <a:lnSpc>
                <a:spcPct val="150000"/>
              </a:lnSpc>
            </a:pPr>
            <a:r>
              <a:rPr lang="ru-RU" sz="2400"/>
              <a:t>— Качество</a:t>
            </a:r>
            <a:endParaRPr lang="en-RU" sz="2400"/>
          </a:p>
        </p:txBody>
      </p:sp>
    </p:spTree>
    <p:extLst>
      <p:ext uri="{BB962C8B-B14F-4D97-AF65-F5344CB8AC3E}">
        <p14:creationId xmlns:p14="http://schemas.microsoft.com/office/powerpoint/2010/main" val="243686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C7B6B2-B557-EF46-B410-AA9D8A7F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не так с доработками?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BF371-E81B-0B43-A31F-2CC62EF6434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RU"/>
              <a:t>23</a:t>
            </a:fld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611CC4-D1D6-454E-AEDA-DFCD5CC50A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1998" y="1700212"/>
            <a:ext cx="9188826" cy="329599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 dirty="0"/>
              <a:t>— Разработка велась медленно и непредсказуемо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— Доработки нередко могли попадать в основную систему и к конкурентам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58C19-6FDA-AF47-A736-852D3BD490E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К сожалению, в крупной системе без них никак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976452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960DA-141B-23DE-8313-D546A8ACB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Производительность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66FE37-F93D-DAC8-D070-C80739A5A17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24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F093B2-CD4A-BDE2-C355-77ADE261CE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Самое сложное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3192C-DFFD-30AC-D31C-54C0E6E66EB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Внутри системы находилось ядро на </a:t>
            </a:r>
            <a:r>
              <a:rPr lang="en-US"/>
              <a:t>python 2.7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018005-810F-58C9-A5F5-B1266FB526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Не использовалась нативная асинхронность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1EAFCCA-4FCF-40C2-929F-37BA9594B06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Система не поддерживала масштабирование вообще (никакое!)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5114130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1B040-FDA3-4B21-FAD7-65E519BE2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В чём проблема с асинхронность?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2DA08F-7CEE-725C-CDCC-DB3016BD77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25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3DAEB-0079-4CA0-019D-CFA827CFD4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Ответ запутанный — это </a:t>
            </a:r>
            <a:r>
              <a:rPr lang="en-US"/>
              <a:t>GIL</a:t>
            </a:r>
            <a:endParaRPr lang="en-R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CC4302-AF45-133D-BF61-2F9CA8946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8" y="1905000"/>
            <a:ext cx="9905999" cy="331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0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1B040-FDA3-4B21-FAD7-65E519BE2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В чём проблема с асинхронность?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2DA08F-7CEE-725C-CDCC-DB3016BD77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26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3DAEB-0079-4CA0-019D-CFA827CFD4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Ответ запутанный — это </a:t>
            </a:r>
            <a:r>
              <a:rPr lang="en-US"/>
              <a:t>GIL</a:t>
            </a:r>
            <a:endParaRPr lang="en-R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DC03B-CD34-70D3-BF91-F724785E3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9" y="1524000"/>
            <a:ext cx="6197642" cy="460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2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А что с масштабированием?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27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Вот это самое печальное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2400"/>
              <a:t>— Не вертикальное</a:t>
            </a:r>
          </a:p>
          <a:p>
            <a:r>
              <a:rPr lang="ru-RU" sz="2400"/>
              <a:t>— Не горизонтальное</a:t>
            </a:r>
          </a:p>
          <a:p>
            <a:r>
              <a:rPr lang="ru-RU" sz="2400"/>
              <a:t>…</a:t>
            </a:r>
          </a:p>
          <a:p>
            <a:r>
              <a:rPr lang="ru-RU" sz="2400"/>
              <a:t>— Никакое!</a:t>
            </a:r>
          </a:p>
        </p:txBody>
      </p:sp>
    </p:spTree>
    <p:extLst>
      <p:ext uri="{BB962C8B-B14F-4D97-AF65-F5344CB8AC3E}">
        <p14:creationId xmlns:p14="http://schemas.microsoft.com/office/powerpoint/2010/main" val="37110563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10630-F4F1-C9EA-7705-5A80A1911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Архитектура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CDC72B-C966-31A5-8C71-49ED34D9B3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28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820061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318280-7359-4356-B36D-F3CF8145AC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797" r="2841" b="-1"/>
          <a:stretch/>
        </p:blipFill>
        <p:spPr>
          <a:xfrm>
            <a:off x="1700253" y="399880"/>
            <a:ext cx="8791494" cy="60582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F393CA-44CA-0B4C-95B3-CFBDA8565890}"/>
              </a:ext>
            </a:extLst>
          </p:cNvPr>
          <p:cNvSpPr/>
          <p:nvPr/>
        </p:nvSpPr>
        <p:spPr>
          <a:xfrm>
            <a:off x="8534400" y="274320"/>
            <a:ext cx="1290320" cy="345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 sz="1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BFA41A-7567-5695-2363-285DA2E7345D}"/>
              </a:ext>
            </a:extLst>
          </p:cNvPr>
          <p:cNvSpPr/>
          <p:nvPr/>
        </p:nvSpPr>
        <p:spPr>
          <a:xfrm>
            <a:off x="2133600" y="325120"/>
            <a:ext cx="1290320" cy="345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 sz="1400"/>
          </a:p>
        </p:txBody>
      </p:sp>
    </p:spTree>
    <p:extLst>
      <p:ext uri="{BB962C8B-B14F-4D97-AF65-F5344CB8AC3E}">
        <p14:creationId xmlns:p14="http://schemas.microsoft.com/office/powerpoint/2010/main" val="3742462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1F08C-1FBB-E547-A393-32B214326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Денис Аникин</a:t>
            </a:r>
            <a:endParaRPr lang="x-non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609C1F-034A-2841-B35C-496AE7402E8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3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16823E-915E-AF4F-9DBE-B8DDD519F2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Кто я такой:</a:t>
            </a:r>
            <a:endParaRPr lang="en-R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28FE803-1AA2-BC44-8C40-D80C41DBDC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6342994" cy="3187097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en-US" sz="2000" dirty="0"/>
              <a:t>—</a:t>
            </a:r>
            <a:r>
              <a:rPr lang="ru-RU" sz="2000" dirty="0"/>
              <a:t> работаю в </a:t>
            </a:r>
            <a:r>
              <a:rPr lang="ru-RU" sz="2000" dirty="0" err="1"/>
              <a:t>Райффайзен</a:t>
            </a:r>
            <a:r>
              <a:rPr lang="ru-RU" sz="2000" dirty="0"/>
              <a:t> банке</a:t>
            </a:r>
            <a:endParaRPr lang="en-US" sz="2000" dirty="0"/>
          </a:p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ru-RU" sz="2000" dirty="0"/>
              <a:t>— </a:t>
            </a:r>
            <a:r>
              <a:rPr lang="en-GB" sz="2000" dirty="0"/>
              <a:t>team lead </a:t>
            </a:r>
            <a:r>
              <a:rPr lang="ru-RU" sz="2000" dirty="0"/>
              <a:t>в команде </a:t>
            </a:r>
            <a:r>
              <a:rPr lang="en-GB" sz="2000" dirty="0"/>
              <a:t>Chat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1750F4-794C-5A4D-9D12-5540C097A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015" y="1700213"/>
            <a:ext cx="2613985" cy="26166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D3B18D-A889-F34F-909B-9001BB36A6C4}"/>
              </a:ext>
            </a:extLst>
          </p:cNvPr>
          <p:cNvSpPr txBox="1"/>
          <p:nvPr/>
        </p:nvSpPr>
        <p:spPr>
          <a:xfrm>
            <a:off x="9209616" y="4609013"/>
            <a:ext cx="1826782" cy="400110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hlinkClick r:id="rId3"/>
              </a:rPr>
              <a:t>https://xfenix.ru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2866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628B3E-13ED-3660-E34C-962A6DB5E2A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30</a:t>
            </a:fld>
            <a:endParaRPr lang="x-non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25510-751F-45FC-7171-C66D936105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15" t="5691" r="7369" b="9165"/>
          <a:stretch/>
        </p:blipFill>
        <p:spPr>
          <a:xfrm>
            <a:off x="761999" y="1728267"/>
            <a:ext cx="1593188" cy="16717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28F4EC-00AE-0043-82E8-981AF6176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2030730"/>
            <a:ext cx="3187700" cy="1066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E5DCA8-7966-FF27-882F-E7CBA05D0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999" y="4138123"/>
            <a:ext cx="1903495" cy="19634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CA728C-623A-CD04-2264-1E912B5C79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3952790"/>
            <a:ext cx="2233711" cy="21639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EC10400-D389-73A3-E17A-06F62A553E6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8" t="7618" r="7807" b="7361"/>
          <a:stretch/>
        </p:blipFill>
        <p:spPr>
          <a:xfrm>
            <a:off x="6197617" y="3880822"/>
            <a:ext cx="2309165" cy="231860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25B3D339-CB9F-C362-4FDF-0FFDB7557A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47592" y="1427269"/>
            <a:ext cx="2059216" cy="20592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71163B-EA8A-C9A7-284F-EF228436A9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0" y="1575814"/>
            <a:ext cx="2032000" cy="176212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E368CAC-1353-90F8-FBC7-2102F289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Ключевые технологии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2940296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628B3E-13ED-3660-E34C-962A6DB5E2A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31</a:t>
            </a:fld>
            <a:endParaRPr lang="x-non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25510-751F-45FC-7171-C66D936105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15" t="5691" r="7369" b="9165"/>
          <a:stretch/>
        </p:blipFill>
        <p:spPr>
          <a:xfrm>
            <a:off x="761999" y="1728267"/>
            <a:ext cx="1593188" cy="16717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28F4EC-00AE-0043-82E8-981AF6176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2030730"/>
            <a:ext cx="3187700" cy="1066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E5DCA8-7966-FF27-882F-E7CBA05D0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999" y="4138123"/>
            <a:ext cx="1903495" cy="19634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CA728C-623A-CD04-2264-1E912B5C79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3952790"/>
            <a:ext cx="2233711" cy="21639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EC10400-D389-73A3-E17A-06F62A553E6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8" t="7618" r="7807" b="7361"/>
          <a:stretch/>
        </p:blipFill>
        <p:spPr>
          <a:xfrm>
            <a:off x="6197617" y="3880822"/>
            <a:ext cx="2309165" cy="231860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25B3D339-CB9F-C362-4FDF-0FFDB7557A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47592" y="1427269"/>
            <a:ext cx="2059216" cy="20592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71163B-EA8A-C9A7-284F-EF228436A9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0" y="1575814"/>
            <a:ext cx="2032000" cy="176212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E368CAC-1353-90F8-FBC7-2102F289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Ключевые технологии</a:t>
            </a:r>
            <a:endParaRPr lang="en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F51AB1-2EA3-D673-22BB-584B98B9A708}"/>
              </a:ext>
            </a:extLst>
          </p:cNvPr>
          <p:cNvSpPr/>
          <p:nvPr/>
        </p:nvSpPr>
        <p:spPr>
          <a:xfrm>
            <a:off x="761999" y="1427269"/>
            <a:ext cx="10922001" cy="4772162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 sz="1400">
              <a:ln>
                <a:solidFill>
                  <a:schemeClr val="tx2"/>
                </a:solidFill>
              </a:ln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75F14D-DDFF-79E2-6201-302C513BD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2030730"/>
            <a:ext cx="3187700" cy="1066800"/>
          </a:xfrm>
          <a:prstGeom prst="rect">
            <a:avLst/>
          </a:prstGeom>
        </p:spPr>
      </p:pic>
      <p:sp>
        <p:nvSpPr>
          <p:cNvPr id="7" name="Left Arrow 6">
            <a:extLst>
              <a:ext uri="{FF2B5EF4-FFF2-40B4-BE49-F238E27FC236}">
                <a16:creationId xmlns:a16="http://schemas.microsoft.com/office/drawing/2014/main" id="{F62920D3-F8DA-1492-0962-6EB4AC5EC6AE}"/>
              </a:ext>
            </a:extLst>
          </p:cNvPr>
          <p:cNvSpPr/>
          <p:nvPr/>
        </p:nvSpPr>
        <p:spPr>
          <a:xfrm rot="20271257">
            <a:off x="6111578" y="765540"/>
            <a:ext cx="3931243" cy="1620547"/>
          </a:xfrm>
          <a:prstGeom prst="leftArrow">
            <a:avLst/>
          </a:prstGeom>
          <a:solidFill>
            <a:srgbClr val="E6F3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800" dirty="0">
                <a:solidFill>
                  <a:schemeClr val="tx2"/>
                </a:solidFill>
              </a:rPr>
              <a:t>Кстати, есть ещё </a:t>
            </a:r>
            <a:r>
              <a:rPr lang="en-US" sz="1800" b="1" dirty="0">
                <a:solidFill>
                  <a:schemeClr val="tx2"/>
                </a:solidFill>
              </a:rPr>
              <a:t>dragonfly</a:t>
            </a:r>
            <a:r>
              <a:rPr lang="ru-RU" sz="1800" dirty="0">
                <a:solidFill>
                  <a:schemeClr val="tx2"/>
                </a:solidFill>
              </a:rPr>
              <a:t> и </a:t>
            </a:r>
            <a:r>
              <a:rPr lang="en-US" sz="1800" b="1" dirty="0">
                <a:solidFill>
                  <a:schemeClr val="tx2"/>
                </a:solidFill>
              </a:rPr>
              <a:t>skytable</a:t>
            </a:r>
            <a:endParaRPr lang="en-RU" sz="1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0316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5517C9-C3EA-75FC-346D-9ED68C100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16" y="519545"/>
            <a:ext cx="11746967" cy="581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2253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E5BC-5154-3BC4-9FE3-1462C795D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Почему </a:t>
            </a:r>
            <a:r>
              <a:rPr lang="en-US"/>
              <a:t>keydb?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254532-AA81-F628-862B-9700E640BA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33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799406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345ED-8F7F-A3E9-B35A-3F6523C3C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Настройка кластера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EC5F7A-270D-0937-23FC-64C08998AEC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34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3B154-9E40-3B4E-CC59-A07848700A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Про </a:t>
            </a:r>
            <a:r>
              <a:rPr lang="en-US"/>
              <a:t>HA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84F97-16B9-5A0D-8E5B-3893822BFA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4992624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RU" sz="2400"/>
              <a:t>— </a:t>
            </a:r>
            <a:r>
              <a:rPr lang="ru-RU" sz="2400"/>
              <a:t>у нас 3 реплики</a:t>
            </a:r>
          </a:p>
        </p:txBody>
      </p:sp>
    </p:spTree>
    <p:extLst>
      <p:ext uri="{BB962C8B-B14F-4D97-AF65-F5344CB8AC3E}">
        <p14:creationId xmlns:p14="http://schemas.microsoft.com/office/powerpoint/2010/main" val="12883236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345ED-8F7F-A3E9-B35A-3F6523C3C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Настройка кластера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EC5F7A-270D-0937-23FC-64C08998AEC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35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3B154-9E40-3B4E-CC59-A07848700A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Про </a:t>
            </a:r>
            <a:r>
              <a:rPr lang="en-US"/>
              <a:t>HA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84F97-16B9-5A0D-8E5B-3893822BFA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4992624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RU" sz="2400"/>
              <a:t>— </a:t>
            </a:r>
            <a:r>
              <a:rPr lang="ru-RU" sz="2400"/>
              <a:t>у нас 3 реплики</a:t>
            </a:r>
          </a:p>
          <a:p>
            <a:pPr>
              <a:lnSpc>
                <a:spcPct val="150000"/>
              </a:lnSpc>
            </a:pPr>
            <a:r>
              <a:rPr lang="ru-RU" sz="2400"/>
              <a:t>— а так же 3</a:t>
            </a:r>
            <a:r>
              <a:rPr lang="en-US" sz="2400"/>
              <a:t> sentinel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2059635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345ED-8F7F-A3E9-B35A-3F6523C3C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Настройка кластера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EC5F7A-270D-0937-23FC-64C08998AEC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36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3B154-9E40-3B4E-CC59-A07848700A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Про </a:t>
            </a:r>
            <a:r>
              <a:rPr lang="en-US"/>
              <a:t>HA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84F97-16B9-5A0D-8E5B-3893822BFA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4992624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RU" sz="2400"/>
              <a:t>— </a:t>
            </a:r>
            <a:r>
              <a:rPr lang="ru-RU" sz="2400"/>
              <a:t>у нас 3 реплики</a:t>
            </a:r>
          </a:p>
          <a:p>
            <a:pPr>
              <a:lnSpc>
                <a:spcPct val="150000"/>
              </a:lnSpc>
            </a:pPr>
            <a:r>
              <a:rPr lang="ru-RU" sz="2400"/>
              <a:t>— а так же 3</a:t>
            </a:r>
            <a:r>
              <a:rPr lang="en-US" sz="2400"/>
              <a:t> sentinel</a:t>
            </a:r>
            <a:endParaRPr lang="ru-RU" sz="2400"/>
          </a:p>
          <a:p>
            <a:pPr>
              <a:lnSpc>
                <a:spcPct val="150000"/>
              </a:lnSpc>
            </a:pPr>
            <a:r>
              <a:rPr lang="ru-RU" sz="2400"/>
              <a:t>— всё ради </a:t>
            </a:r>
            <a:r>
              <a:rPr lang="en-US" sz="2400"/>
              <a:t>HA </a:t>
            </a:r>
            <a:r>
              <a:rPr lang="ru-RU" sz="2400"/>
              <a:t>и быстрого </a:t>
            </a:r>
            <a:r>
              <a:rPr lang="en-US" sz="2400"/>
              <a:t>failover</a:t>
            </a:r>
            <a:endParaRPr lang="en-RU" sz="2400"/>
          </a:p>
        </p:txBody>
      </p:sp>
    </p:spTree>
    <p:extLst>
      <p:ext uri="{BB962C8B-B14F-4D97-AF65-F5344CB8AC3E}">
        <p14:creationId xmlns:p14="http://schemas.microsoft.com/office/powerpoint/2010/main" val="11665125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345ED-8F7F-A3E9-B35A-3F6523C3C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Настройка кластера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EC5F7A-270D-0937-23FC-64C08998AEC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37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3B154-9E40-3B4E-CC59-A07848700A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Про </a:t>
            </a:r>
            <a:r>
              <a:rPr lang="en-US"/>
              <a:t>HA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84F97-16B9-5A0D-8E5B-3893822BFA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4992624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RU" sz="2400"/>
              <a:t>— </a:t>
            </a:r>
            <a:r>
              <a:rPr lang="ru-RU" sz="2400"/>
              <a:t>у нас 3 реплики</a:t>
            </a:r>
          </a:p>
          <a:p>
            <a:pPr>
              <a:lnSpc>
                <a:spcPct val="150000"/>
              </a:lnSpc>
            </a:pPr>
            <a:r>
              <a:rPr lang="ru-RU" sz="2400"/>
              <a:t>— а так же 3</a:t>
            </a:r>
            <a:r>
              <a:rPr lang="en-US" sz="2400"/>
              <a:t> sentinel</a:t>
            </a:r>
            <a:endParaRPr lang="ru-RU" sz="2400"/>
          </a:p>
          <a:p>
            <a:pPr>
              <a:lnSpc>
                <a:spcPct val="150000"/>
              </a:lnSpc>
            </a:pPr>
            <a:r>
              <a:rPr lang="ru-RU" sz="2400"/>
              <a:t>— всё ради </a:t>
            </a:r>
            <a:r>
              <a:rPr lang="en-US" sz="2400"/>
              <a:t>HA </a:t>
            </a:r>
            <a:r>
              <a:rPr lang="ru-RU" sz="2400"/>
              <a:t>и быстрого </a:t>
            </a:r>
            <a:r>
              <a:rPr lang="en-US" sz="2400"/>
              <a:t>failover</a:t>
            </a:r>
            <a:endParaRPr lang="en-RU" sz="240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92AD927-E4B7-D472-C385-C6316B4DC2F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88646" y="1700213"/>
            <a:ext cx="4718138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>
                <a:solidFill>
                  <a:schemeClr val="bg1"/>
                </a:solidFill>
              </a:rPr>
              <a:t>— мы не используем шардирование</a:t>
            </a:r>
            <a:endParaRPr lang="en-RU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1568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C85D7B-3F98-E8D2-1C90-850235BF7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932" y="1768869"/>
            <a:ext cx="4648364" cy="33202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7CD01A-8CCA-EF11-B417-0AA57E490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704" y="1795929"/>
            <a:ext cx="4648364" cy="326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939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C101-0FDE-7E83-F7E1-EFD6685A4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Лайфхак из продакшена </a:t>
            </a:r>
            <a:r>
              <a:rPr lang="en-US"/>
              <a:t>#1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62F7E-0124-74F6-76D7-6487D6E9131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39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C9C7A5-F304-8D32-51A2-D77EF58203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Супер важно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279EC-2F4E-3755-6E06-2F27FC2B06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8818880" cy="2681287"/>
          </a:xfrm>
        </p:spPr>
        <p:txBody>
          <a:bodyPr/>
          <a:lstStyle/>
          <a:p>
            <a:r>
              <a:rPr lang="ru-RU" sz="2400"/>
              <a:t>Вам необходимо мониторить количество коннекшенов</a:t>
            </a:r>
            <a:endParaRPr lang="en-RU" sz="2400"/>
          </a:p>
        </p:txBody>
      </p:sp>
    </p:spTree>
    <p:extLst>
      <p:ext uri="{BB962C8B-B14F-4D97-AF65-F5344CB8AC3E}">
        <p14:creationId xmlns:p14="http://schemas.microsoft.com/office/powerpoint/2010/main" val="4209777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1F08C-1FBB-E547-A393-32B214326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Денис Аникин</a:t>
            </a:r>
            <a:endParaRPr lang="x-non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609C1F-034A-2841-B35C-496AE7402E8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16823E-915E-AF4F-9DBE-B8DDD519F2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Кто я такой:</a:t>
            </a:r>
            <a:endParaRPr lang="en-R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28FE803-1AA2-BC44-8C40-D80C41DBDC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6342994" cy="3187097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en-US" sz="2000" dirty="0"/>
              <a:t>—</a:t>
            </a:r>
            <a:r>
              <a:rPr lang="ru-RU" sz="2000" dirty="0"/>
              <a:t> работаю в </a:t>
            </a:r>
            <a:r>
              <a:rPr lang="ru-RU" sz="2000" dirty="0" err="1"/>
              <a:t>Райффайзен</a:t>
            </a:r>
            <a:r>
              <a:rPr lang="ru-RU" sz="2000" dirty="0"/>
              <a:t> банке</a:t>
            </a:r>
            <a:endParaRPr lang="en-US" sz="2000" dirty="0"/>
          </a:p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ru-RU" sz="2000" dirty="0"/>
              <a:t>— </a:t>
            </a:r>
            <a:r>
              <a:rPr lang="en-GB" sz="2000" dirty="0"/>
              <a:t>team lead </a:t>
            </a:r>
            <a:r>
              <a:rPr lang="ru-RU" sz="2000" dirty="0"/>
              <a:t>в команде </a:t>
            </a:r>
            <a:r>
              <a:rPr lang="en-GB" sz="2000" dirty="0"/>
              <a:t>Chat</a:t>
            </a:r>
          </a:p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en-GB" sz="2000" dirty="0"/>
              <a:t>— community lead </a:t>
            </a:r>
            <a:r>
              <a:rPr lang="ru-RU" sz="2000" dirty="0"/>
              <a:t>в </a:t>
            </a:r>
            <a:r>
              <a:rPr lang="en-GB" sz="2000" dirty="0"/>
              <a:t>Python Community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1750F4-794C-5A4D-9D12-5540C097A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015" y="1700213"/>
            <a:ext cx="2613985" cy="26166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D3B18D-A889-F34F-909B-9001BB36A6C4}"/>
              </a:ext>
            </a:extLst>
          </p:cNvPr>
          <p:cNvSpPr txBox="1"/>
          <p:nvPr/>
        </p:nvSpPr>
        <p:spPr>
          <a:xfrm>
            <a:off x="9209616" y="4609013"/>
            <a:ext cx="1826782" cy="400110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hlinkClick r:id="rId3"/>
              </a:rPr>
              <a:t>https://xfenix.ru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9099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C101-0FDE-7E83-F7E1-EFD6685A4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Лайфхак из продакшена </a:t>
            </a:r>
            <a:r>
              <a:rPr lang="en-US"/>
              <a:t>#1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62F7E-0124-74F6-76D7-6487D6E9131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40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C9C7A5-F304-8D32-51A2-D77EF58203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Супер важно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279EC-2F4E-3755-6E06-2F27FC2B06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8818880" cy="809307"/>
          </a:xfrm>
        </p:spPr>
        <p:txBody>
          <a:bodyPr/>
          <a:lstStyle/>
          <a:p>
            <a:r>
              <a:rPr lang="ru-RU" sz="2400"/>
              <a:t>Вам необходимо мониторить количество коннекшенов</a:t>
            </a:r>
            <a:endParaRPr lang="en-RU" sz="24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A99835-3FCD-8DE5-831C-5D9815E0A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9" y="2625090"/>
            <a:ext cx="41529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217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D8545-61E0-FE35-AB1C-0386C3984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Лайфхак из продакшена </a:t>
            </a:r>
            <a:r>
              <a:rPr lang="en-RU"/>
              <a:t>#2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1AFFAC-B6A7-F796-94EF-43AD79971B6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41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1832-0679-DE11-6460-4F9C78F552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Ещё важнее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DF4EAC-928C-7C90-C7E4-81C11AFB4E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011920" cy="2681287"/>
          </a:xfrm>
        </p:spPr>
        <p:txBody>
          <a:bodyPr/>
          <a:lstStyle/>
          <a:p>
            <a:r>
              <a:rPr lang="ru-RU" sz="2400"/>
              <a:t>— Вам необходим пулинг соединений со стороны приложений</a:t>
            </a:r>
          </a:p>
        </p:txBody>
      </p:sp>
    </p:spTree>
    <p:extLst>
      <p:ext uri="{BB962C8B-B14F-4D97-AF65-F5344CB8AC3E}">
        <p14:creationId xmlns:p14="http://schemas.microsoft.com/office/powerpoint/2010/main" val="36941722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D8545-61E0-FE35-AB1C-0386C3984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Лайфхак из продакшена </a:t>
            </a:r>
            <a:r>
              <a:rPr lang="en-RU"/>
              <a:t>#2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1AFFAC-B6A7-F796-94EF-43AD79971B6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42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1832-0679-DE11-6460-4F9C78F552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Ещё важнее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DF4EAC-928C-7C90-C7E4-81C11AFB4E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011920" cy="2681287"/>
          </a:xfrm>
        </p:spPr>
        <p:txBody>
          <a:bodyPr/>
          <a:lstStyle/>
          <a:p>
            <a:r>
              <a:rPr lang="ru-RU" sz="2400"/>
              <a:t>— Вам необходим пулинг соединений со стороны приложений</a:t>
            </a:r>
          </a:p>
          <a:p>
            <a:r>
              <a:rPr lang="ru-RU" sz="2400"/>
              <a:t>— Наиболее это важно для высококонкурентных приложений: асинхронных, например, или полагающихся на </a:t>
            </a:r>
            <a:r>
              <a:rPr lang="en-US" sz="2400"/>
              <a:t>green threads</a:t>
            </a:r>
            <a:endParaRPr lang="en-RU" sz="2400"/>
          </a:p>
        </p:txBody>
      </p:sp>
    </p:spTree>
    <p:extLst>
      <p:ext uri="{BB962C8B-B14F-4D97-AF65-F5344CB8AC3E}">
        <p14:creationId xmlns:p14="http://schemas.microsoft.com/office/powerpoint/2010/main" val="6774851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D8545-61E0-FE35-AB1C-0386C3984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Лайфхак из продакшена </a:t>
            </a:r>
            <a:r>
              <a:rPr lang="en-RU"/>
              <a:t>#2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1AFFAC-B6A7-F796-94EF-43AD79971B6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43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1832-0679-DE11-6460-4F9C78F552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Ещё важнее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DF4EAC-928C-7C90-C7E4-81C11AFB4E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011920" cy="2681287"/>
          </a:xfrm>
        </p:spPr>
        <p:txBody>
          <a:bodyPr/>
          <a:lstStyle/>
          <a:p>
            <a:r>
              <a:rPr lang="ru-RU" sz="2400"/>
              <a:t>— Вам необходим пулинг соединений со стороны приложений</a:t>
            </a:r>
          </a:p>
          <a:p>
            <a:r>
              <a:rPr lang="ru-RU" sz="2400"/>
              <a:t>— Наиболее это важно для высококонкурентных приложений: асинхронных, например, или полагающихся на </a:t>
            </a:r>
            <a:r>
              <a:rPr lang="en-US" sz="2400"/>
              <a:t>green threads</a:t>
            </a:r>
          </a:p>
          <a:p>
            <a:r>
              <a:rPr lang="en-US" sz="2400"/>
              <a:t>— </a:t>
            </a:r>
            <a:r>
              <a:rPr lang="ru-RU" sz="2400"/>
              <a:t>Вам может понадобится ограничивать </a:t>
            </a:r>
            <a:r>
              <a:rPr lang="en-US" sz="2400"/>
              <a:t>concurrency </a:t>
            </a:r>
            <a:r>
              <a:rPr lang="ru-RU" sz="2400"/>
              <a:t>со стороны приложения</a:t>
            </a:r>
            <a:endParaRPr lang="en-RU" sz="2400"/>
          </a:p>
        </p:txBody>
      </p:sp>
    </p:spTree>
    <p:extLst>
      <p:ext uri="{BB962C8B-B14F-4D97-AF65-F5344CB8AC3E}">
        <p14:creationId xmlns:p14="http://schemas.microsoft.com/office/powerpoint/2010/main" val="7540639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1EDAD7-3700-FAF3-7A03-7E8935BC4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525" y="1149350"/>
            <a:ext cx="683895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506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E5BC-5154-3BC4-9FE3-1462C795D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Почему </a:t>
            </a:r>
            <a:r>
              <a:rPr lang="en-US"/>
              <a:t>docker &amp; kubernetes?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254532-AA81-F628-862B-9700E640BA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549310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E8E206-2901-7853-17D9-CD125AAD6C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46</a:t>
            </a:fld>
            <a:endParaRPr lang="x-non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C02A02-148A-2E15-1FE6-0D0BC8938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Ну в конце концов 2022 год на дворе…</a:t>
            </a:r>
            <a:endParaRPr lang="en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2E19F9-6E03-2985-D3F2-DB56C8C9C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9" y="1217930"/>
            <a:ext cx="5715000" cy="387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BF4A87-DA6C-74DE-BD04-672A1E2B8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304" y="2122170"/>
            <a:ext cx="4080510" cy="40805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DADF87-0552-964E-7818-632E01CA1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0403" y="1393653"/>
            <a:ext cx="2445925" cy="36977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C9C753-ECAD-7DF3-EAA9-83E3129CB5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3365" y="2122170"/>
            <a:ext cx="2947960" cy="408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551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EFE506-5D4C-79D0-B812-CC90AEF93C7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78D8E-25A6-671A-4C30-AB4274CD2B9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1ACC603-2D0F-D37B-91C0-C25A39AA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Почему </a:t>
            </a:r>
            <a:r>
              <a:rPr lang="en-US"/>
              <a:t>Kubernetes?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8460E-3ADF-2D5D-1AF5-059B083537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47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790E9E-F352-F858-621C-FA0694171C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И мы выбираем подход «оркестрация» (не будем о «хореографии»)</a:t>
            </a:r>
            <a:endParaRPr lang="en-RU"/>
          </a:p>
          <a:p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AA78F9-1FBF-792F-863E-8DAD24DF8A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У нас </a:t>
            </a:r>
            <a:r>
              <a:rPr lang="en-US"/>
              <a:t>&gt; 1 </a:t>
            </a:r>
            <a:r>
              <a:rPr lang="ru-RU"/>
              <a:t>машины</a:t>
            </a:r>
            <a:endParaRPr lang="en-RU"/>
          </a:p>
          <a:p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F495E19-FF80-6306-4620-0112C2213E7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5201740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EFE506-5D4C-79D0-B812-CC90AEF93C7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78D8E-25A6-671A-4C30-AB4274CD2B9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1ACC603-2D0F-D37B-91C0-C25A39AA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Почему </a:t>
            </a:r>
            <a:r>
              <a:rPr lang="en-US"/>
              <a:t>Kubernetes?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8460E-3ADF-2D5D-1AF5-059B083537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48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790E9E-F352-F858-621C-FA0694171C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И мы выбираем подход «оркестрация» (не будем о «хореографии»)</a:t>
            </a:r>
            <a:endParaRPr lang="en-RU"/>
          </a:p>
          <a:p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AA78F9-1FBF-792F-863E-8DAD24DF8A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У нас </a:t>
            </a:r>
            <a:r>
              <a:rPr lang="en-US"/>
              <a:t>&gt; 1 </a:t>
            </a:r>
            <a:r>
              <a:rPr lang="ru-RU"/>
              <a:t>машины</a:t>
            </a:r>
            <a:endParaRPr lang="en-RU"/>
          </a:p>
          <a:p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E90C5B-CF12-C67D-8398-09014000F0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ReplicaSet, HPA</a:t>
            </a:r>
            <a:r>
              <a:rPr lang="ru-RU"/>
              <a:t> и еще несколько концепций — и мы в дамках</a:t>
            </a:r>
            <a:endParaRPr lang="en-RU"/>
          </a:p>
          <a:p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18BFEE6-7074-EBFD-FB3F-00790680E3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Нам нужно масштабирование</a:t>
            </a:r>
            <a:endParaRPr lang="en-RU"/>
          </a:p>
          <a:p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F495E19-FF80-6306-4620-0112C2213E7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7727319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EFE506-5D4C-79D0-B812-CC90AEF93C7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78D8E-25A6-671A-4C30-AB4274CD2B9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1ACC603-2D0F-D37B-91C0-C25A39AA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Почему </a:t>
            </a:r>
            <a:r>
              <a:rPr lang="en-US"/>
              <a:t>Kubernetes?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8460E-3ADF-2D5D-1AF5-059B083537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49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790E9E-F352-F858-621C-FA0694171C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И мы выбираем подход «оркестрация» (не будем о «хореографии»)</a:t>
            </a:r>
            <a:endParaRPr lang="en-RU"/>
          </a:p>
          <a:p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AA78F9-1FBF-792F-863E-8DAD24DF8A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У нас </a:t>
            </a:r>
            <a:r>
              <a:rPr lang="en-US"/>
              <a:t>&gt; 1 </a:t>
            </a:r>
            <a:r>
              <a:rPr lang="ru-RU"/>
              <a:t>машины</a:t>
            </a:r>
            <a:endParaRPr lang="en-RU"/>
          </a:p>
          <a:p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E90C5B-CF12-C67D-8398-09014000F0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ReplicaSet, HPA</a:t>
            </a:r>
            <a:r>
              <a:rPr lang="ru-RU"/>
              <a:t> и еще несколько концепций — и мы в дамках</a:t>
            </a:r>
            <a:endParaRPr lang="en-RU"/>
          </a:p>
          <a:p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18BFEE6-7074-EBFD-FB3F-00790680E3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Нам нужно масштабирование</a:t>
            </a:r>
            <a:endParaRPr lang="en-RU"/>
          </a:p>
          <a:p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9635D23-2253-5206-401F-B36707489A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Здесь на помощь спешит </a:t>
            </a:r>
            <a:r>
              <a:rPr lang="en-US"/>
              <a:t>control loop, probes, service mesh</a:t>
            </a:r>
            <a:r>
              <a:rPr lang="ru-RU"/>
              <a:t> и много всего разного</a:t>
            </a:r>
            <a:endParaRPr lang="en-RU"/>
          </a:p>
          <a:p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633F12-EF79-F7DD-464F-565B3EB70DF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Нам нужна надежность</a:t>
            </a:r>
            <a:endParaRPr lang="en-RU"/>
          </a:p>
          <a:p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F495E19-FF80-6306-4620-0112C2213E7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132284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1F08C-1FBB-E547-A393-32B214326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Денис Аникин</a:t>
            </a:r>
            <a:endParaRPr lang="x-non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609C1F-034A-2841-B35C-496AE7402E8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16823E-915E-AF4F-9DBE-B8DDD519F2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Кто я такой:</a:t>
            </a:r>
            <a:endParaRPr lang="en-R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28FE803-1AA2-BC44-8C40-D80C41DBDC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6342994" cy="3187097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en-US" sz="2000" dirty="0"/>
              <a:t>—</a:t>
            </a:r>
            <a:r>
              <a:rPr lang="ru-RU" sz="2000" dirty="0"/>
              <a:t> работаю в </a:t>
            </a:r>
            <a:r>
              <a:rPr lang="ru-RU" sz="2000" dirty="0" err="1"/>
              <a:t>Райффайзен</a:t>
            </a:r>
            <a:r>
              <a:rPr lang="ru-RU" sz="2000" dirty="0"/>
              <a:t> банке</a:t>
            </a:r>
            <a:endParaRPr lang="en-US" sz="2000" dirty="0"/>
          </a:p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ru-RU" sz="2000" dirty="0"/>
              <a:t>— </a:t>
            </a:r>
            <a:r>
              <a:rPr lang="en-GB" sz="2000" dirty="0"/>
              <a:t>team lead </a:t>
            </a:r>
            <a:r>
              <a:rPr lang="ru-RU" sz="2000" dirty="0"/>
              <a:t>в команде </a:t>
            </a:r>
            <a:r>
              <a:rPr lang="en-GB" sz="2000" dirty="0"/>
              <a:t>Chat</a:t>
            </a:r>
          </a:p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en-GB" sz="2000" dirty="0"/>
              <a:t>— community lead </a:t>
            </a:r>
            <a:r>
              <a:rPr lang="ru-RU" sz="2000" dirty="0"/>
              <a:t>в </a:t>
            </a:r>
            <a:r>
              <a:rPr lang="en-GB" sz="2000" dirty="0"/>
              <a:t>Python Community</a:t>
            </a:r>
          </a:p>
          <a:p>
            <a:pPr>
              <a:lnSpc>
                <a:spcPct val="150000"/>
              </a:lnSpc>
              <a:spcBef>
                <a:spcPts val="1200"/>
              </a:spcBef>
              <a:defRPr sz="2400"/>
            </a:pPr>
            <a:r>
              <a:rPr lang="en-GB" sz="2000" dirty="0"/>
              <a:t>—</a:t>
            </a:r>
            <a:r>
              <a:rPr lang="ru-RU" sz="2000" dirty="0"/>
              <a:t> </a:t>
            </a:r>
            <a:r>
              <a:rPr lang="en-GB" sz="2000" dirty="0" err="1"/>
              <a:t>fullstack</a:t>
            </a:r>
            <a:r>
              <a:rPr lang="en-GB" sz="2000" dirty="0"/>
              <a:t>: </a:t>
            </a:r>
            <a:r>
              <a:rPr lang="ru-RU" sz="2000" dirty="0"/>
              <a:t>разрабатываю на </a:t>
            </a:r>
            <a:r>
              <a:rPr lang="en-US" sz="2000" dirty="0"/>
              <a:t>back </a:t>
            </a:r>
            <a:r>
              <a:rPr lang="ru-RU" sz="2000" dirty="0"/>
              <a:t>на </a:t>
            </a:r>
            <a:r>
              <a:rPr lang="en-GB" sz="2000" dirty="0"/>
              <a:t>python </a:t>
            </a:r>
            <a:r>
              <a:rPr lang="ru-RU" sz="2000" dirty="0"/>
              <a:t>и </a:t>
            </a:r>
            <a:r>
              <a:rPr lang="en-US" sz="2000" dirty="0"/>
              <a:t>front </a:t>
            </a:r>
            <a:r>
              <a:rPr lang="ru-RU" sz="2000" dirty="0"/>
              <a:t>на </a:t>
            </a:r>
            <a:r>
              <a:rPr lang="en-GB" sz="2000" dirty="0"/>
              <a:t>typescript, </a:t>
            </a:r>
            <a:r>
              <a:rPr lang="ru-RU" sz="2000" dirty="0"/>
              <a:t>занимаюсь </a:t>
            </a:r>
            <a:r>
              <a:rPr lang="en-US" sz="2000" dirty="0" err="1"/>
              <a:t>devops</a:t>
            </a:r>
            <a:endParaRPr lang="en-GB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1750F4-794C-5A4D-9D12-5540C097A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015" y="1700213"/>
            <a:ext cx="2613985" cy="26166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D3B18D-A889-F34F-909B-9001BB36A6C4}"/>
              </a:ext>
            </a:extLst>
          </p:cNvPr>
          <p:cNvSpPr txBox="1"/>
          <p:nvPr/>
        </p:nvSpPr>
        <p:spPr>
          <a:xfrm>
            <a:off x="9209616" y="4609013"/>
            <a:ext cx="1826782" cy="400110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hlinkClick r:id="rId3"/>
              </a:rPr>
              <a:t>https://xfenix.ru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592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EFE506-5D4C-79D0-B812-CC90AEF93C7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78D8E-25A6-671A-4C30-AB4274CD2B9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1ACC603-2D0F-D37B-91C0-C25A39AA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Почему </a:t>
            </a:r>
            <a:r>
              <a:rPr lang="en-US"/>
              <a:t>Kubernetes?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8460E-3ADF-2D5D-1AF5-059B083537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50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790E9E-F352-F858-621C-FA0694171C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И мы выбираем подход «оркестрация» (не будем о «хореографии»)</a:t>
            </a:r>
            <a:endParaRPr lang="en-RU"/>
          </a:p>
          <a:p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AA78F9-1FBF-792F-863E-8DAD24DF8A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У нас </a:t>
            </a:r>
            <a:r>
              <a:rPr lang="en-US"/>
              <a:t>&gt; 1 </a:t>
            </a:r>
            <a:r>
              <a:rPr lang="ru-RU"/>
              <a:t>машины</a:t>
            </a:r>
            <a:endParaRPr lang="en-RU"/>
          </a:p>
          <a:p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E90C5B-CF12-C67D-8398-09014000F0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ReplicaSet, HPA</a:t>
            </a:r>
            <a:r>
              <a:rPr lang="ru-RU"/>
              <a:t> и еще несколько концепций — и мы в дамках</a:t>
            </a:r>
            <a:endParaRPr lang="en-RU"/>
          </a:p>
          <a:p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18BFEE6-7074-EBFD-FB3F-00790680E3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Нам нужно масштабирование</a:t>
            </a:r>
            <a:endParaRPr lang="en-RU"/>
          </a:p>
          <a:p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9635D23-2253-5206-401F-B36707489A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Здесь на помощь спешит </a:t>
            </a:r>
            <a:r>
              <a:rPr lang="en-US"/>
              <a:t>control loop, probes, service mesh</a:t>
            </a:r>
            <a:r>
              <a:rPr lang="ru-RU"/>
              <a:t> и много всего разного</a:t>
            </a:r>
            <a:endParaRPr lang="en-RU"/>
          </a:p>
          <a:p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633F12-EF79-F7DD-464F-565B3EB70DF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Нам нужна надежность</a:t>
            </a:r>
            <a:endParaRPr lang="en-RU"/>
          </a:p>
          <a:p>
            <a:endParaRPr lang="en-RU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EE04993-A200-05AF-0488-B7981292DB9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Разработчики сами описывают то как их сервисы работают в продакшене</a:t>
            </a:r>
            <a:endParaRPr lang="en-RU"/>
          </a:p>
          <a:p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F4B1A77-54EC-3922-05A2-AC8465F058E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Мы желаем удобства разработчикам</a:t>
            </a:r>
            <a:endParaRPr lang="en-RU"/>
          </a:p>
          <a:p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F495E19-FF80-6306-4620-0112C2213E7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8776418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EFE506-5D4C-79D0-B812-CC90AEF93C7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78D8E-25A6-671A-4C30-AB4274CD2B9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1ACC603-2D0F-D37B-91C0-C25A39AA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Почему </a:t>
            </a:r>
            <a:r>
              <a:rPr lang="en-US"/>
              <a:t>Kubernetes?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8460E-3ADF-2D5D-1AF5-059B083537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51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790E9E-F352-F858-621C-FA0694171C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И мы выбираем подход «оркестрация» (не будем о «хореографии»)</a:t>
            </a:r>
            <a:endParaRPr lang="en-RU"/>
          </a:p>
          <a:p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AA78F9-1FBF-792F-863E-8DAD24DF8A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У нас </a:t>
            </a:r>
            <a:r>
              <a:rPr lang="en-US"/>
              <a:t>&gt; 1 </a:t>
            </a:r>
            <a:r>
              <a:rPr lang="ru-RU"/>
              <a:t>машины</a:t>
            </a:r>
            <a:endParaRPr lang="en-RU"/>
          </a:p>
          <a:p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E90C5B-CF12-C67D-8398-09014000F0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ReplicaSet, HPA</a:t>
            </a:r>
            <a:r>
              <a:rPr lang="ru-RU"/>
              <a:t> и еще несколько концепций — и мы в дамках</a:t>
            </a:r>
            <a:endParaRPr lang="en-RU"/>
          </a:p>
          <a:p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18BFEE6-7074-EBFD-FB3F-00790680E3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Нам нужно масштабирование</a:t>
            </a:r>
            <a:endParaRPr lang="en-RU"/>
          </a:p>
          <a:p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9635D23-2253-5206-401F-B36707489A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Здесь на помощь спешит </a:t>
            </a:r>
            <a:r>
              <a:rPr lang="en-US"/>
              <a:t>control loop, probes, service mesh</a:t>
            </a:r>
            <a:r>
              <a:rPr lang="ru-RU"/>
              <a:t> и много всего разного</a:t>
            </a:r>
            <a:endParaRPr lang="en-RU"/>
          </a:p>
          <a:p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633F12-EF79-F7DD-464F-565B3EB70DF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Нам нужна надежность</a:t>
            </a:r>
            <a:endParaRPr lang="en-RU"/>
          </a:p>
          <a:p>
            <a:endParaRPr lang="en-RU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EE04993-A200-05AF-0488-B7981292DB9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Разработчики сами описывают то как их сервисы работают в продакшене</a:t>
            </a:r>
            <a:endParaRPr lang="en-RU"/>
          </a:p>
          <a:p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F4B1A77-54EC-3922-05A2-AC8465F058E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Мы желаем удобства разработчикам</a:t>
            </a:r>
            <a:endParaRPr lang="en-RU"/>
          </a:p>
          <a:p>
            <a:endParaRPr lang="en-RU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C931BC-ABA3-946E-CC38-62C67258E8B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Никаких больше тонн баш скриптов, разбросанных по компьютерам и запрятанных под мастрас ансибл плейбуков</a:t>
            </a:r>
            <a:endParaRPr lang="en-RU"/>
          </a:p>
          <a:p>
            <a:endParaRPr lang="en-R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E2EF29E-603C-1ABB-FDB7-F7581675B82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Мы хотим </a:t>
            </a:r>
            <a:r>
              <a:rPr lang="en-US"/>
              <a:t>IAC</a:t>
            </a:r>
            <a:endParaRPr lang="en-RU"/>
          </a:p>
          <a:p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F495E19-FF80-6306-4620-0112C2213E7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1217038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EFE506-5D4C-79D0-B812-CC90AEF93C7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78D8E-25A6-671A-4C30-AB4274CD2B9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1ACC603-2D0F-D37B-91C0-C25A39AA3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Почему </a:t>
            </a:r>
            <a:r>
              <a:rPr lang="en-US"/>
              <a:t>Kubernetes?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8460E-3ADF-2D5D-1AF5-059B083537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52</a:t>
            </a:fld>
            <a:endParaRPr lang="x-non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790E9E-F352-F858-621C-FA0694171C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И мы выбираем подход «оркестрация» (не будем о «хореографии»)</a:t>
            </a:r>
            <a:endParaRPr lang="en-RU"/>
          </a:p>
          <a:p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AA78F9-1FBF-792F-863E-8DAD24DF8A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У нас </a:t>
            </a:r>
            <a:r>
              <a:rPr lang="en-US"/>
              <a:t>&gt; 1 </a:t>
            </a:r>
            <a:r>
              <a:rPr lang="ru-RU"/>
              <a:t>машины</a:t>
            </a:r>
            <a:endParaRPr lang="en-RU"/>
          </a:p>
          <a:p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E90C5B-CF12-C67D-8398-09014000F0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ReplicaSet, HPA</a:t>
            </a:r>
            <a:r>
              <a:rPr lang="ru-RU"/>
              <a:t> и еще несколько концепций — и мы в дамках</a:t>
            </a:r>
            <a:endParaRPr lang="en-RU"/>
          </a:p>
          <a:p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18BFEE6-7074-EBFD-FB3F-00790680E3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Нам нужно масштабирование</a:t>
            </a:r>
            <a:endParaRPr lang="en-RU"/>
          </a:p>
          <a:p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9635D23-2253-5206-401F-B36707489A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Здесь на помощь спешит </a:t>
            </a:r>
            <a:r>
              <a:rPr lang="en-US"/>
              <a:t>control loop, probes, service mesh</a:t>
            </a:r>
            <a:r>
              <a:rPr lang="ru-RU"/>
              <a:t> и много всего разного</a:t>
            </a:r>
            <a:endParaRPr lang="en-RU"/>
          </a:p>
          <a:p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633F12-EF79-F7DD-464F-565B3EB70DF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Нам нужна надежность</a:t>
            </a:r>
            <a:endParaRPr lang="en-RU"/>
          </a:p>
          <a:p>
            <a:endParaRPr lang="en-RU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EE04993-A200-05AF-0488-B7981292DB9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Разработчики сами описывают то как их сервисы работают в продакшене</a:t>
            </a:r>
            <a:endParaRPr lang="en-RU"/>
          </a:p>
          <a:p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F4B1A77-54EC-3922-05A2-AC8465F058E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Мы желаем удобства разработчикам</a:t>
            </a:r>
            <a:endParaRPr lang="en-RU"/>
          </a:p>
          <a:p>
            <a:endParaRPr lang="en-RU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C931BC-ABA3-946E-CC38-62C67258E8B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Никаких больше тонн баш скриптов, разбросанных по компьютерам и запрятанных под мастрас ансибл плейбуков</a:t>
            </a:r>
            <a:endParaRPr lang="en-RU"/>
          </a:p>
          <a:p>
            <a:endParaRPr lang="en-R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E2EF29E-603C-1ABB-FDB7-F7581675B82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Мы хотим </a:t>
            </a:r>
            <a:r>
              <a:rPr lang="en-US"/>
              <a:t>IAC</a:t>
            </a:r>
            <a:endParaRPr lang="en-RU"/>
          </a:p>
          <a:p>
            <a:endParaRPr lang="en-RU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C4674E8-6BF8-1DCB-D315-1B5CB63365F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ru-RU"/>
              <a:t>Техника, которую довольно трудно реализовывать руками, здесь нам достается вообще бесплатно!</a:t>
            </a:r>
            <a:endParaRPr lang="en-RU"/>
          </a:p>
          <a:p>
            <a:endParaRPr lang="en-RU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AC8D6A6-D306-2C66-7B53-2945C529E2F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/>
              <a:t>Rolling update</a:t>
            </a:r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F495E19-FF80-6306-4620-0112C2213E7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777188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E5BC-5154-3BC4-9FE3-1462C795D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Почему </a:t>
            </a:r>
            <a:r>
              <a:rPr lang="en-US"/>
              <a:t>python?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254532-AA81-F628-862B-9700E640BA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192792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2A8897-EAA8-A5F7-0125-AC4D8E23A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9" y="1094021"/>
            <a:ext cx="9416212" cy="529661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7E030EA-1013-1337-88FC-21BCAFEC7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Сложно объяснить…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054855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B53E77E-471E-37B3-FDD4-7F05FD8E4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Давайте о плюсах </a:t>
            </a:r>
            <a:r>
              <a:rPr lang="en-US"/>
              <a:t>Python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7A31B-96E0-EE62-12BD-3834E65098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55</a:t>
            </a:fld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3B9830-7A52-36B3-167A-630A8B52EE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Нас интересует версия 3 конечно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999EAC-8336-C40B-C12A-EB2D52EE35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Асинхронность из коробки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1AD2B0-1E3D-A520-14E3-F75FAAAAB7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8AA9EA2-9BD1-9D8B-E379-88EE03DD55F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4389934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B53E77E-471E-37B3-FDD4-7F05FD8E4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Давайте о плюсах </a:t>
            </a:r>
            <a:r>
              <a:rPr lang="en-US"/>
              <a:t>Python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7A31B-96E0-EE62-12BD-3834E65098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56</a:t>
            </a:fld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3B9830-7A52-36B3-167A-630A8B52EE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Нас интересует версия 3 конечно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999EAC-8336-C40B-C12A-EB2D52EE35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Асинхронность из коробки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1AD2B0-1E3D-A520-14E3-F75FAAAAB7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8CC46B-4E0B-8492-0DA5-C4DD7FEBA21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Динамическая типизация == разработка очень быстрая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A85AAD-D856-03D9-7E8A-060A34C3A25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8AA9EA2-9BD1-9D8B-E379-88EE03DD55F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6427731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B53E77E-471E-37B3-FDD4-7F05FD8E4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Давайте о плюсах </a:t>
            </a:r>
            <a:r>
              <a:rPr lang="en-US"/>
              <a:t>Python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7A31B-96E0-EE62-12BD-3834E65098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57</a:t>
            </a:fld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3B9830-7A52-36B3-167A-630A8B52EE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Нас интересует версия 3 конечно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999EAC-8336-C40B-C12A-EB2D52EE35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Асинхронность из коробки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1AD2B0-1E3D-A520-14E3-F75FAAAAB7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8CC46B-4E0B-8492-0DA5-C4DD7FEBA21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Динамическая типизация == разработка очень быстрая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A85AAD-D856-03D9-7E8A-060A34C3A25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9766BB8-0CE7-4F5E-4EA3-8A3BA3728E8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Аннотации типов устраняют проблемы предыдущего пункта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AF9D10B-2098-4ABC-C69B-A5D8C2EE32C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3</a:t>
            </a:r>
            <a:endParaRPr lang="en-RU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8AA9EA2-9BD1-9D8B-E379-88EE03DD55F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949393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B53E77E-471E-37B3-FDD4-7F05FD8E4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Давайте о плюсах </a:t>
            </a:r>
            <a:r>
              <a:rPr lang="en-US"/>
              <a:t>Python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7A31B-96E0-EE62-12BD-3834E65098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58</a:t>
            </a:fld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3B9830-7A52-36B3-167A-630A8B52EE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Нас интересует версия 3 конечно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999EAC-8336-C40B-C12A-EB2D52EE35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Асинхронность из коробки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1AD2B0-1E3D-A520-14E3-F75FAAAAB7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8CC46B-4E0B-8492-0DA5-C4DD7FEBA21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Динамическая типизация == разработка очень быстрая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A85AAD-D856-03D9-7E8A-060A34C3A25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9766BB8-0CE7-4F5E-4EA3-8A3BA3728E8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Аннотации типов устраняют проблемы предыдущего пункта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AF9D10B-2098-4ABC-C69B-A5D8C2EE32C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3</a:t>
            </a:r>
            <a:endParaRPr lang="en-RU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3B554B0A-E789-CA08-696B-CD24E5C6B83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ru-RU"/>
              <a:t>Язык </a:t>
            </a:r>
            <a:r>
              <a:rPr lang="en-US"/>
              <a:t>#1 </a:t>
            </a:r>
            <a:r>
              <a:rPr lang="ru-RU"/>
              <a:t>по куче рейтингов</a:t>
            </a:r>
            <a:endParaRPr lang="en-RU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8EAB88B2-9BDB-D722-C702-E19A57B6AD7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ru-RU"/>
              <a:t>4</a:t>
            </a:r>
            <a:endParaRPr lang="en-RU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8AA9EA2-9BD1-9D8B-E379-88EE03DD55F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481795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B53E77E-471E-37B3-FDD4-7F05FD8E4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Давайте о плюсах </a:t>
            </a:r>
            <a:r>
              <a:rPr lang="en-US"/>
              <a:t>Python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7A31B-96E0-EE62-12BD-3834E65098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59</a:t>
            </a:fld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3B9830-7A52-36B3-167A-630A8B52EE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Нас интересует версия 3 конечно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999EAC-8336-C40B-C12A-EB2D52EE35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Асинхронность из коробки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1AD2B0-1E3D-A520-14E3-F75FAAAAB7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8CC46B-4E0B-8492-0DA5-C4DD7FEBA21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Динамическая типизация == разработка очень быстрая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A85AAD-D856-03D9-7E8A-060A34C3A25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9766BB8-0CE7-4F5E-4EA3-8A3BA3728E8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Аннотации типов устраняют проблемы предыдущего пункта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AF9D10B-2098-4ABC-C69B-A5D8C2EE32C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3</a:t>
            </a:r>
            <a:endParaRPr lang="en-RU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3B554B0A-E789-CA08-696B-CD24E5C6B83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ru-RU"/>
              <a:t>Язык </a:t>
            </a:r>
            <a:r>
              <a:rPr lang="en-US"/>
              <a:t>#1 </a:t>
            </a:r>
            <a:r>
              <a:rPr lang="ru-RU"/>
              <a:t>по куче рейтингов</a:t>
            </a:r>
            <a:endParaRPr lang="en-RU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8EAB88B2-9BDB-D722-C702-E19A57B6AD7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ru-RU"/>
              <a:t>4</a:t>
            </a:r>
            <a:endParaRPr lang="en-RU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5F5EBE15-2B7C-F5AE-0EC6-A2F590C0912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ru-RU"/>
              <a:t>Производительности хватает на приличную нагрузку + язык серьезно ускоряется</a:t>
            </a:r>
            <a:endParaRPr lang="en-RU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47783CE0-3E8B-F00C-F884-9D0A9F287EF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/>
              <a:t>5</a:t>
            </a:r>
            <a:endParaRPr lang="en-RU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8AA9EA2-9BD1-9D8B-E379-88EE03DD55F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43250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36F649-CE8A-E73D-C705-878F4C42EA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Тем, кто делает свои решения, связанные с чатами</a:t>
            </a:r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148591-C849-95AD-037B-F84AD315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Кому будет полезна презентация?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1261E-D191-10E9-A5ED-FF2D2F2D75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6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65775C-CBCE-4338-4C68-B6FA47C8AA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880659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B53E77E-471E-37B3-FDD4-7F05FD8E4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Давайте о плюсах </a:t>
            </a:r>
            <a:r>
              <a:rPr lang="en-US"/>
              <a:t>Python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7A31B-96E0-EE62-12BD-3834E65098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60</a:t>
            </a:fld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3B9830-7A52-36B3-167A-630A8B52EE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Нас интересует версия 3 конечно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999EAC-8336-C40B-C12A-EB2D52EE35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Асинхронность из коробки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1AD2B0-1E3D-A520-14E3-F75FAAAAB7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8CC46B-4E0B-8492-0DA5-C4DD7FEBA21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/>
              <a:t>Динамическая типизация == разработка очень быстрая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A85AAD-D856-03D9-7E8A-060A34C3A25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9766BB8-0CE7-4F5E-4EA3-8A3BA3728E8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Аннотации типов устраняют проблемы предыдущего пункта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AF9D10B-2098-4ABC-C69B-A5D8C2EE32C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3</a:t>
            </a:r>
            <a:endParaRPr lang="en-RU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3B554B0A-E789-CA08-696B-CD24E5C6B83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ru-RU"/>
              <a:t>Язык </a:t>
            </a:r>
            <a:r>
              <a:rPr lang="en-US"/>
              <a:t>#1 </a:t>
            </a:r>
            <a:r>
              <a:rPr lang="ru-RU"/>
              <a:t>по куче рейтингов</a:t>
            </a:r>
            <a:endParaRPr lang="en-RU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8EAB88B2-9BDB-D722-C702-E19A57B6AD7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ru-RU"/>
              <a:t>4</a:t>
            </a:r>
            <a:endParaRPr lang="en-RU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5F5EBE15-2B7C-F5AE-0EC6-A2F590C0912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ru-RU"/>
              <a:t>Производительности хватает на приличную нагрузку + язык серьезно ускоряется</a:t>
            </a:r>
            <a:endParaRPr lang="en-RU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47783CE0-3E8B-F00C-F884-9D0A9F287EF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/>
              <a:t>5</a:t>
            </a:r>
            <a:endParaRPr lang="en-RU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36BDF47F-8B30-3180-F081-3634C36FB499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ru-RU"/>
              <a:t>Есть миллион готовых библиотек</a:t>
            </a:r>
            <a:endParaRPr lang="en-RU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EBC02419-94DD-404A-EB99-F914383AB50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ru-RU"/>
              <a:t>6</a:t>
            </a:r>
            <a:endParaRPr lang="en-RU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8AA9EA2-9BD1-9D8B-E379-88EE03DD55F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3417122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F3BF8A-1217-3E2F-235A-8A6BF5314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552" y="0"/>
            <a:ext cx="95228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3782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F3BF8A-1217-3E2F-235A-8A6BF5314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552" y="0"/>
            <a:ext cx="952289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AEA4FE-8612-8E95-8374-419CD3EC5F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019" y="1976120"/>
            <a:ext cx="4505960" cy="450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889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1B040-FDA3-4B21-FAD7-65E519BE2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Выводы по </a:t>
            </a:r>
            <a:r>
              <a:rPr lang="en-US"/>
              <a:t>Python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2DA08F-7CEE-725C-CDCC-DB3016BD77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63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3DAEB-0079-4CA0-019D-CFA827CFD4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Мое спорное мнение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013687-6703-6EC0-D10B-6B91E5C05E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2800"/>
              <a:t>Python — </a:t>
            </a:r>
            <a:r>
              <a:rPr lang="ru-RU" sz="2800"/>
              <a:t>первый язык, с которого вы можете начать любой бекенд</a:t>
            </a:r>
            <a:endParaRPr lang="en-RU" sz="2800"/>
          </a:p>
        </p:txBody>
      </p:sp>
    </p:spTree>
    <p:extLst>
      <p:ext uri="{BB962C8B-B14F-4D97-AF65-F5344CB8AC3E}">
        <p14:creationId xmlns:p14="http://schemas.microsoft.com/office/powerpoint/2010/main" val="241782031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1B040-FDA3-4B21-FAD7-65E519BE2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Выводы по </a:t>
            </a:r>
            <a:r>
              <a:rPr lang="en-US"/>
              <a:t>Python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2DA08F-7CEE-725C-CDCC-DB3016BD77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64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3DAEB-0079-4CA0-019D-CFA827CFD4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Мое спорное мнение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013687-6703-6EC0-D10B-6B91E5C05E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2800"/>
              <a:t>Python — </a:t>
            </a:r>
            <a:r>
              <a:rPr lang="ru-RU" sz="2800"/>
              <a:t>первый язык, с которого вы можете начать любой бекенд</a:t>
            </a:r>
            <a:endParaRPr lang="en-RU" sz="280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6469C3-2F55-F4EB-18FA-E6E5259EC2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sz="2800"/>
              <a:t>Когда вам не хватает его скорости, вы берете </a:t>
            </a:r>
            <a:r>
              <a:rPr lang="en-US" sz="2800"/>
              <a:t>go, java/kotlin </a:t>
            </a:r>
            <a:r>
              <a:rPr lang="ru-RU" sz="2800"/>
              <a:t>или</a:t>
            </a:r>
            <a:r>
              <a:rPr lang="en-US" sz="2800"/>
              <a:t> rust</a:t>
            </a:r>
            <a:endParaRPr lang="en-RU" sz="2800"/>
          </a:p>
        </p:txBody>
      </p:sp>
    </p:spTree>
    <p:extLst>
      <p:ext uri="{BB962C8B-B14F-4D97-AF65-F5344CB8AC3E}">
        <p14:creationId xmlns:p14="http://schemas.microsoft.com/office/powerpoint/2010/main" val="328232475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E5BC-5154-3BC4-9FE3-1462C795D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Kafka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254532-AA81-F628-862B-9700E640BA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65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518944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FC59D0-9918-5ABB-8E7A-8289483770B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63777C-34B2-1975-4284-65259DDD5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Её плюсы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D3335-27F6-677F-DFF8-D20C4DA6302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66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7C232E-0265-199A-2290-DAD3942A11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Всё из-за её архитектуры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264CD1D-0E41-342E-05F2-7FF878C9515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Потрясющая скорость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00C0139-75F8-6B4A-EE92-32205C685B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1406734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FC59D0-9918-5ABB-8E7A-8289483770B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63777C-34B2-1975-4284-65259DDD5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Её плюсы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D3335-27F6-677F-DFF8-D20C4DA6302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67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7C232E-0265-199A-2290-DAD3942A11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Всё из-за её архитектуры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264CD1D-0E41-342E-05F2-7FF878C9515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Потрясющая скорость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D04CD7D-A282-9F25-42D6-2D2B72BA854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/>
              <a:t>Наши сообщения надежно хранятся и доставляются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77A548B-7815-6945-63F4-0B4BA37B990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Отменная надежность, масштабирование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00C0139-75F8-6B4A-EE92-32205C685B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69908519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FC59D0-9918-5ABB-8E7A-8289483770B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63777C-34B2-1975-4284-65259DDD5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Её плюсы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D3335-27F6-677F-DFF8-D20C4DA6302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68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7C232E-0265-199A-2290-DAD3942A11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Всё из-за её архитектуры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264CD1D-0E41-342E-05F2-7FF878C9515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Потрясющая скорость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D04CD7D-A282-9F25-42D6-2D2B72BA854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/>
              <a:t>Наши сообщения надежно хранятся и доставляются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77A548B-7815-6945-63F4-0B4BA37B990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Отменная надежность, масштабирование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0E373E1-F4BA-59C7-09F5-0A4FEF7096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Это одно из самых важных</a:t>
            </a:r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BB1F2B-FCA3-CB39-C398-C1301D77394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Гарантия порядка доставки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00C0139-75F8-6B4A-EE92-32205C685B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0971821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C7B6B2-B557-EF46-B410-AA9D8A7F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 производительность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BF371-E81B-0B43-A31F-2CC62EF6434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RU"/>
              <a:t>69</a:t>
            </a:fld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611CC4-D1D6-454E-AEDA-DFCD5CC50A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1998" y="1700212"/>
            <a:ext cx="9188826" cy="329599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 dirty="0"/>
              <a:t>— Нам действительно важно сочетание масштабирования и гарантии порядка доставки</a:t>
            </a:r>
          </a:p>
        </p:txBody>
      </p:sp>
    </p:spTree>
    <p:extLst>
      <p:ext uri="{BB962C8B-B14F-4D97-AF65-F5344CB8AC3E}">
        <p14:creationId xmlns:p14="http://schemas.microsoft.com/office/powerpoint/2010/main" val="161423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36F649-CE8A-E73D-C705-878F4C42EA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Тем, кто делает свои решения, связанные с чатами</a:t>
            </a:r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148591-C849-95AD-037B-F84AD315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Кому будет полезна презентация?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1261E-D191-10E9-A5ED-FF2D2F2D75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65775C-CBCE-4338-4C68-B6FA47C8AA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D24C0E-E050-A759-7170-B62FCB5ABA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Тем, кто делает решения,</a:t>
            </a:r>
          </a:p>
          <a:p>
            <a:r>
              <a:rPr lang="ru-RU"/>
              <a:t>связанные с </a:t>
            </a:r>
            <a:r>
              <a:rPr lang="en-US"/>
              <a:t>websocket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51550DF-6B55-A624-19E1-4383D9B427E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3826326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C7B6B2-B557-EF46-B410-AA9D8A7F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 производительность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BF371-E81B-0B43-A31F-2CC62EF6434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RU"/>
              <a:t>70</a:t>
            </a:fld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611CC4-D1D6-454E-AEDA-DFCD5CC50A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1998" y="1700212"/>
            <a:ext cx="9188826" cy="329599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 dirty="0"/>
              <a:t>— Нам действительно важно сочетание масштабирования и гарантии порядка доставки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— Нам действительно важно держать много </a:t>
            </a:r>
            <a:r>
              <a:rPr lang="en-US" sz="2400" dirty="0"/>
              <a:t>RPS </a:t>
            </a:r>
            <a:r>
              <a:rPr lang="ru-RU" sz="2400" dirty="0"/>
              <a:t>в купе с </a:t>
            </a:r>
            <a:r>
              <a:rPr lang="en-US" sz="2400" dirty="0"/>
              <a:t>low latency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965788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FC59D0-9918-5ABB-8E7A-8289483770B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63777C-34B2-1975-4284-65259DDD5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Некоторые минусы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D3335-27F6-677F-DFF8-D20C4DA6302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71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7C232E-0265-199A-2290-DAD3942A11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Изучить кафку непросто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264CD1D-0E41-342E-05F2-7FF878C9515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Высокая сложность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00C0139-75F8-6B4A-EE92-32205C685B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1B8FA7-26BA-8D1C-B7ED-CA9B8B2480B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1999" y="952500"/>
            <a:ext cx="7421881" cy="381000"/>
          </a:xfrm>
        </p:spPr>
        <p:txBody>
          <a:bodyPr/>
          <a:lstStyle/>
          <a:p>
            <a:r>
              <a:rPr lang="ru-RU"/>
              <a:t>Почему, возможно, вы не захотите у себя иметь кафку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71374659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FC59D0-9918-5ABB-8E7A-8289483770B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63777C-34B2-1975-4284-65259DDD5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Некоторые минусы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D3335-27F6-677F-DFF8-D20C4DA6302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72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7C232E-0265-199A-2290-DAD3942A11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Изучить кафку непросто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264CD1D-0E41-342E-05F2-7FF878C9515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Высокая сложность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D04CD7D-A282-9F25-42D6-2D2B72BA854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/>
              <a:t>По сравнению с, например, </a:t>
            </a:r>
            <a:r>
              <a:rPr lang="en-US"/>
              <a:t>RabbitMQ </a:t>
            </a:r>
            <a:r>
              <a:rPr lang="ru-RU"/>
              <a:t>у нас здесь просто распределенный лог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77A548B-7815-6945-63F4-0B4BA37B990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Не очень много возможностей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00C0139-75F8-6B4A-EE92-32205C685B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1B8FA7-26BA-8D1C-B7ED-CA9B8B2480B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1999" y="952500"/>
            <a:ext cx="7421881" cy="381000"/>
          </a:xfrm>
        </p:spPr>
        <p:txBody>
          <a:bodyPr/>
          <a:lstStyle/>
          <a:p>
            <a:r>
              <a:rPr lang="ru-RU"/>
              <a:t>Почему, возможно, вы не захотите у себя иметь кафку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75828662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C101-0FDE-7E83-F7E1-EFD6685A4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Лайфхак из продакшена </a:t>
            </a:r>
            <a:r>
              <a:rPr lang="en-US"/>
              <a:t>#1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62F7E-0124-74F6-76D7-6487D6E9131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73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C9C7A5-F304-8D32-51A2-D77EF58203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Супер важно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279EC-2F4E-3755-6E06-2F27FC2B06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8818880" cy="2681287"/>
          </a:xfrm>
        </p:spPr>
        <p:txBody>
          <a:bodyPr/>
          <a:lstStyle/>
          <a:p>
            <a:r>
              <a:rPr lang="ru-RU" sz="2400">
                <a:solidFill>
                  <a:srgbClr val="C00000"/>
                </a:solidFill>
              </a:rPr>
              <a:t>Обязательно</a:t>
            </a:r>
            <a:r>
              <a:rPr lang="ru-RU" sz="2400"/>
              <a:t> необходимо мониторить </a:t>
            </a:r>
            <a:r>
              <a:rPr lang="en-US" sz="2400"/>
              <a:t>topic lag</a:t>
            </a:r>
            <a:endParaRPr lang="en-RU" sz="2400"/>
          </a:p>
        </p:txBody>
      </p:sp>
    </p:spTree>
    <p:extLst>
      <p:ext uri="{BB962C8B-B14F-4D97-AF65-F5344CB8AC3E}">
        <p14:creationId xmlns:p14="http://schemas.microsoft.com/office/powerpoint/2010/main" val="387593114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C101-0FDE-7E83-F7E1-EFD6685A4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Лайфхак из продакшена </a:t>
            </a:r>
            <a:r>
              <a:rPr lang="en-US"/>
              <a:t>#1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62F7E-0124-74F6-76D7-6487D6E9131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74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C9C7A5-F304-8D32-51A2-D77EF58203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Супер важно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279EC-2F4E-3755-6E06-2F27FC2B06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8818880" cy="2681287"/>
          </a:xfrm>
        </p:spPr>
        <p:txBody>
          <a:bodyPr/>
          <a:lstStyle/>
          <a:p>
            <a:r>
              <a:rPr lang="ru-RU" sz="2400">
                <a:solidFill>
                  <a:srgbClr val="C00000"/>
                </a:solidFill>
              </a:rPr>
              <a:t>Обязательно</a:t>
            </a:r>
            <a:r>
              <a:rPr lang="ru-RU" sz="2400"/>
              <a:t> необходимо мониторить </a:t>
            </a:r>
            <a:r>
              <a:rPr lang="en-US" sz="2400"/>
              <a:t>topic lag</a:t>
            </a:r>
            <a:endParaRPr lang="en-RU" sz="24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5EAEC-9041-8808-11C1-C26C2CA89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9" y="2628361"/>
            <a:ext cx="8818880" cy="327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1422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C101-0FDE-7E83-F7E1-EFD6685A4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Лайфхак из продакшена </a:t>
            </a:r>
            <a:r>
              <a:rPr lang="en-US"/>
              <a:t>#2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62F7E-0124-74F6-76D7-6487D6E9131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75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C9C7A5-F304-8D32-51A2-D77EF58203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Тоже важно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279EC-2F4E-3755-6E06-2F27FC2B06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8818880" cy="2681287"/>
          </a:xfrm>
        </p:spPr>
        <p:txBody>
          <a:bodyPr/>
          <a:lstStyle/>
          <a:p>
            <a:r>
              <a:rPr lang="ru-RU" sz="2400"/>
              <a:t>— Вам понадобится поддерживать </a:t>
            </a:r>
            <a:r>
              <a:rPr lang="en-US" sz="2400"/>
              <a:t>dead letter</a:t>
            </a:r>
            <a:endParaRPr lang="en-RU" sz="2400"/>
          </a:p>
        </p:txBody>
      </p:sp>
    </p:spTree>
    <p:extLst>
      <p:ext uri="{BB962C8B-B14F-4D97-AF65-F5344CB8AC3E}">
        <p14:creationId xmlns:p14="http://schemas.microsoft.com/office/powerpoint/2010/main" val="408337563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9C101-0FDE-7E83-F7E1-EFD6685A4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Лайфхак из продакшена </a:t>
            </a:r>
            <a:r>
              <a:rPr lang="en-US"/>
              <a:t>#2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62F7E-0124-74F6-76D7-6487D6E9131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76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C9C7A5-F304-8D32-51A2-D77EF58203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Тоже важно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279EC-2F4E-3755-6E06-2F27FC2B06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8818880" cy="2681287"/>
          </a:xfrm>
        </p:spPr>
        <p:txBody>
          <a:bodyPr/>
          <a:lstStyle/>
          <a:p>
            <a:r>
              <a:rPr lang="ru-RU" sz="2400"/>
              <a:t>— Вам понадобится поддерживать </a:t>
            </a:r>
            <a:r>
              <a:rPr lang="en-US" sz="2400"/>
              <a:t>dead letter</a:t>
            </a:r>
            <a:endParaRPr lang="ru-RU" sz="2400"/>
          </a:p>
          <a:p>
            <a:r>
              <a:rPr lang="ru-RU" sz="2400"/>
              <a:t>— Вам понадбится поддерживать d</a:t>
            </a:r>
            <a:r>
              <a:rPr lang="en-US" sz="2400"/>
              <a:t>ead letter + timeout + retry</a:t>
            </a:r>
            <a:endParaRPr lang="en-RU" sz="2400"/>
          </a:p>
        </p:txBody>
      </p:sp>
    </p:spTree>
    <p:extLst>
      <p:ext uri="{BB962C8B-B14F-4D97-AF65-F5344CB8AC3E}">
        <p14:creationId xmlns:p14="http://schemas.microsoft.com/office/powerpoint/2010/main" val="36034722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E5BC-5154-3BC4-9FE3-1462C795D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Немного о вебсокетах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254532-AA81-F628-862B-9700E640BA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7880959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78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Его плюсы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/>
              <a:t>— Нативно асинхронен</a:t>
            </a:r>
          </a:p>
          <a:p>
            <a:pPr>
              <a:lnSpc>
                <a:spcPct val="150000"/>
              </a:lnSpc>
            </a:pP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415533009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79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Его плюсы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/>
              <a:t>— Нативно асинхронен</a:t>
            </a:r>
          </a:p>
          <a:p>
            <a:pPr>
              <a:lnSpc>
                <a:spcPct val="150000"/>
              </a:lnSpc>
            </a:pPr>
            <a:r>
              <a:rPr lang="ru-RU" sz="2400"/>
              <a:t>— Реализован под все платформы</a:t>
            </a:r>
          </a:p>
        </p:txBody>
      </p:sp>
    </p:spTree>
    <p:extLst>
      <p:ext uri="{BB962C8B-B14F-4D97-AF65-F5344CB8AC3E}">
        <p14:creationId xmlns:p14="http://schemas.microsoft.com/office/powerpoint/2010/main" val="931738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36F649-CE8A-E73D-C705-878F4C42EA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Тем, кто делает свои решения, связанные с чатами</a:t>
            </a:r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148591-C849-95AD-037B-F84AD315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Кому будет полезна презентация?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1261E-D191-10E9-A5ED-FF2D2F2D75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65775C-CBCE-4338-4C68-B6FA47C8AA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D24C0E-E050-A759-7170-B62FCB5ABA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Тем, кто делает решения,</a:t>
            </a:r>
          </a:p>
          <a:p>
            <a:r>
              <a:rPr lang="ru-RU"/>
              <a:t>связанные с </a:t>
            </a:r>
            <a:r>
              <a:rPr lang="en-US"/>
              <a:t>websocket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51550DF-6B55-A624-19E1-4383D9B427E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82BC1F1-2637-B41B-931E-2F720D710E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Тем, кто пишет или хочет писать на </a:t>
            </a:r>
            <a:r>
              <a:rPr lang="en-US"/>
              <a:t>python</a:t>
            </a:r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AB3718-B023-B127-73EE-B6AB2550F0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3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88118628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80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Его плюсы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26812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sz="2400"/>
              <a:t>— Нативно асинхронен</a:t>
            </a:r>
          </a:p>
          <a:p>
            <a:pPr>
              <a:lnSpc>
                <a:spcPct val="150000"/>
              </a:lnSpc>
            </a:pPr>
            <a:r>
              <a:rPr lang="ru-RU" sz="2400"/>
              <a:t>— Реализован под все платформы</a:t>
            </a:r>
          </a:p>
          <a:p>
            <a:pPr>
              <a:lnSpc>
                <a:spcPct val="150000"/>
              </a:lnSpc>
            </a:pPr>
            <a:r>
              <a:rPr lang="ru-RU" sz="2400"/>
              <a:t>— Быстр</a:t>
            </a:r>
          </a:p>
        </p:txBody>
      </p:sp>
    </p:spTree>
    <p:extLst>
      <p:ext uri="{BB962C8B-B14F-4D97-AF65-F5344CB8AC3E}">
        <p14:creationId xmlns:p14="http://schemas.microsoft.com/office/powerpoint/2010/main" val="266795869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81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Минусы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3993451"/>
          </a:xfrm>
        </p:spPr>
        <p:txBody>
          <a:bodyPr/>
          <a:lstStyle/>
          <a:p>
            <a:r>
              <a:rPr lang="ru-RU" sz="2400"/>
              <a:t>— Непривычная семантика для тех, кто всю жизнь с </a:t>
            </a:r>
            <a:r>
              <a:rPr lang="en-US" sz="2400"/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381394290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82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Минусы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3993451"/>
          </a:xfrm>
        </p:spPr>
        <p:txBody>
          <a:bodyPr/>
          <a:lstStyle/>
          <a:p>
            <a:r>
              <a:rPr lang="ru-RU" sz="2400"/>
              <a:t>— Непривычная семантика для тех, кто всю жизнь с </a:t>
            </a:r>
            <a:r>
              <a:rPr lang="en-US" sz="2400"/>
              <a:t>HTTP</a:t>
            </a:r>
          </a:p>
          <a:p>
            <a:r>
              <a:rPr lang="en-US" sz="2400"/>
              <a:t>— </a:t>
            </a:r>
            <a:r>
              <a:rPr lang="ru-RU" sz="2400"/>
              <a:t>Нет ничего, протокол очень примитивный, все приходится делать самим</a:t>
            </a:r>
          </a:p>
        </p:txBody>
      </p:sp>
    </p:spTree>
    <p:extLst>
      <p:ext uri="{BB962C8B-B14F-4D97-AF65-F5344CB8AC3E}">
        <p14:creationId xmlns:p14="http://schemas.microsoft.com/office/powerpoint/2010/main" val="167713448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83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Минусы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3993451"/>
          </a:xfrm>
        </p:spPr>
        <p:txBody>
          <a:bodyPr/>
          <a:lstStyle/>
          <a:p>
            <a:r>
              <a:rPr lang="ru-RU" sz="2400"/>
              <a:t>— Непривычная семантика для тех, кто всю жизнь с </a:t>
            </a:r>
            <a:r>
              <a:rPr lang="en-US" sz="2400"/>
              <a:t>HTTP</a:t>
            </a:r>
          </a:p>
          <a:p>
            <a:r>
              <a:rPr lang="en-US" sz="2400"/>
              <a:t>— </a:t>
            </a:r>
            <a:r>
              <a:rPr lang="ru-RU" sz="2400"/>
              <a:t>Нет ничего, протокол очень примитивный, все приходится делать самим</a:t>
            </a:r>
          </a:p>
          <a:p>
            <a:r>
              <a:rPr lang="ru-RU" sz="2400"/>
              <a:t>— Есть конкурент в лице </a:t>
            </a:r>
            <a:r>
              <a:rPr lang="en-US" sz="2400"/>
              <a:t>SSE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201163305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84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Минусы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3993451"/>
          </a:xfrm>
        </p:spPr>
        <p:txBody>
          <a:bodyPr/>
          <a:lstStyle/>
          <a:p>
            <a:r>
              <a:rPr lang="ru-RU" sz="2400"/>
              <a:t>— Непривычная семантика для тех, кто всю жизнь с </a:t>
            </a:r>
            <a:r>
              <a:rPr lang="en-US" sz="2400"/>
              <a:t>HTTP</a:t>
            </a:r>
          </a:p>
          <a:p>
            <a:r>
              <a:rPr lang="en-US" sz="2400"/>
              <a:t>— </a:t>
            </a:r>
            <a:r>
              <a:rPr lang="ru-RU" sz="2400"/>
              <a:t>Нет ничего, протокол очень примитивный, все приходится делать самим</a:t>
            </a:r>
          </a:p>
          <a:p>
            <a:r>
              <a:rPr lang="ru-RU" sz="2400"/>
              <a:t>— Есть конкурент в лице </a:t>
            </a:r>
            <a:r>
              <a:rPr lang="en-US" sz="2400"/>
              <a:t>SSE</a:t>
            </a:r>
            <a:endParaRPr lang="ru-RU" sz="2400"/>
          </a:p>
          <a:p>
            <a:r>
              <a:rPr lang="ru-RU" sz="2400"/>
              <a:t>— По мнению некоторых уже много лет не нужен в силу пункта выше</a:t>
            </a:r>
          </a:p>
        </p:txBody>
      </p:sp>
    </p:spTree>
    <p:extLst>
      <p:ext uri="{BB962C8B-B14F-4D97-AF65-F5344CB8AC3E}">
        <p14:creationId xmlns:p14="http://schemas.microsoft.com/office/powerpoint/2010/main" val="223038912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85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Минусы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3993451"/>
          </a:xfrm>
        </p:spPr>
        <p:txBody>
          <a:bodyPr/>
          <a:lstStyle/>
          <a:p>
            <a:r>
              <a:rPr lang="ru-RU" sz="2400"/>
              <a:t>— Непривычная семантика для тех, кто всю жизнь с </a:t>
            </a:r>
            <a:r>
              <a:rPr lang="en-US" sz="2400"/>
              <a:t>HTTP</a:t>
            </a:r>
          </a:p>
          <a:p>
            <a:r>
              <a:rPr lang="en-US" sz="2400"/>
              <a:t>— </a:t>
            </a:r>
            <a:r>
              <a:rPr lang="ru-RU" sz="2400"/>
              <a:t>Нет ничего, протокол очень примитивный, все приходится делать самим</a:t>
            </a:r>
          </a:p>
          <a:p>
            <a:r>
              <a:rPr lang="ru-RU" sz="2400"/>
              <a:t>— Есть конкурент в лице </a:t>
            </a:r>
            <a:r>
              <a:rPr lang="en-US" sz="2400"/>
              <a:t>SSE</a:t>
            </a:r>
            <a:endParaRPr lang="ru-RU" sz="2400"/>
          </a:p>
          <a:p>
            <a:r>
              <a:rPr lang="ru-RU" sz="2400"/>
              <a:t>— По мнению некоторых уже много лет не нужен в силу пункта выше</a:t>
            </a:r>
          </a:p>
          <a:p>
            <a:r>
              <a:rPr lang="ru-RU" sz="2400"/>
              <a:t>— Много вопросов с аутентификацией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F055FD-51F4-525C-0C8F-A8B9220DF61A}"/>
              </a:ext>
            </a:extLst>
          </p:cNvPr>
          <p:cNvSpPr txBox="1"/>
          <p:nvPr/>
        </p:nvSpPr>
        <p:spPr>
          <a:xfrm>
            <a:off x="2631440" y="5069840"/>
            <a:ext cx="92398" cy="276999"/>
          </a:xfrm>
          <a:prstGeom prst="rect">
            <a:avLst/>
          </a:prstGeom>
        </p:spPr>
        <p:txBody>
          <a:bodyPr vert="horz" wrap="none" lIns="0" tIns="45720" rIns="91440" bIns="45720" rtlCol="0">
            <a:spAutoFit/>
          </a:bodyPr>
          <a:lstStyle/>
          <a:p>
            <a:pPr algn="l"/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07897838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86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Минусы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3993451"/>
          </a:xfrm>
        </p:spPr>
        <p:txBody>
          <a:bodyPr/>
          <a:lstStyle/>
          <a:p>
            <a:r>
              <a:rPr lang="ru-RU" sz="2400"/>
              <a:t>— Непривычная семантика для тех, кто всю жизнь с </a:t>
            </a:r>
            <a:r>
              <a:rPr lang="en-US" sz="2400"/>
              <a:t>HTTP</a:t>
            </a:r>
          </a:p>
          <a:p>
            <a:r>
              <a:rPr lang="en-US" sz="2400"/>
              <a:t>— </a:t>
            </a:r>
            <a:r>
              <a:rPr lang="ru-RU" sz="2400"/>
              <a:t>Нет ничего, протокол очень примитивный, все приходится делать самим</a:t>
            </a:r>
          </a:p>
          <a:p>
            <a:r>
              <a:rPr lang="ru-RU" sz="2400"/>
              <a:t>— Есть конкурент в лице </a:t>
            </a:r>
            <a:r>
              <a:rPr lang="en-US" sz="2400"/>
              <a:t>SSE</a:t>
            </a:r>
            <a:endParaRPr lang="ru-RU" sz="2400"/>
          </a:p>
          <a:p>
            <a:r>
              <a:rPr lang="ru-RU" sz="2400"/>
              <a:t>— По мнению некоторых уже много лет не нужен в силу пункта выше</a:t>
            </a:r>
          </a:p>
          <a:p>
            <a:r>
              <a:rPr lang="ru-RU" sz="2400"/>
              <a:t>— Много вопросов с аутентификацией</a:t>
            </a:r>
          </a:p>
          <a:p>
            <a:r>
              <a:rPr lang="ru-RU" sz="2400"/>
              <a:t>— Если «сессия» истекла, надо рвать соединение</a:t>
            </a:r>
          </a:p>
        </p:txBody>
      </p:sp>
    </p:spTree>
    <p:extLst>
      <p:ext uri="{BB962C8B-B14F-4D97-AF65-F5344CB8AC3E}">
        <p14:creationId xmlns:p14="http://schemas.microsoft.com/office/powerpoint/2010/main" val="43336863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0547-B2EE-72F2-B449-F9DE09DF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 сам протокол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3DD3FB-9DDF-B4FA-D5A0-91B0317FE1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87</a:t>
            </a:fld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CF7B7-150B-7507-97AF-3D83E6E33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Минусы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336AF-6D43-C208-37B6-673BB7D3D7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00" y="1700213"/>
            <a:ext cx="9137904" cy="3993451"/>
          </a:xfrm>
        </p:spPr>
        <p:txBody>
          <a:bodyPr/>
          <a:lstStyle/>
          <a:p>
            <a:r>
              <a:rPr lang="ru-RU" sz="2400"/>
              <a:t>— Непривычная семантика для тех, кто всю жизнь с </a:t>
            </a:r>
            <a:r>
              <a:rPr lang="en-US" sz="2400"/>
              <a:t>HTTP</a:t>
            </a:r>
          </a:p>
          <a:p>
            <a:r>
              <a:rPr lang="en-US" sz="2400"/>
              <a:t>— </a:t>
            </a:r>
            <a:r>
              <a:rPr lang="ru-RU" sz="2400"/>
              <a:t>Нет ничего, протокол очень примитивный, все приходится делать самим</a:t>
            </a:r>
          </a:p>
          <a:p>
            <a:r>
              <a:rPr lang="ru-RU" sz="2400"/>
              <a:t>— Есть конкурент в лице </a:t>
            </a:r>
            <a:r>
              <a:rPr lang="en-US" sz="2400"/>
              <a:t>SSE</a:t>
            </a:r>
            <a:endParaRPr lang="ru-RU" sz="2400"/>
          </a:p>
          <a:p>
            <a:r>
              <a:rPr lang="ru-RU" sz="2400"/>
              <a:t>— По мнению некоторых уже много лет не нужен в силу пункта выше</a:t>
            </a:r>
          </a:p>
          <a:p>
            <a:r>
              <a:rPr lang="ru-RU" sz="2400"/>
              <a:t>— Много вопросов с аутентификацией</a:t>
            </a:r>
          </a:p>
          <a:p>
            <a:r>
              <a:rPr lang="ru-RU" sz="2400"/>
              <a:t>— Если «сессия» истекла, надо рвать соединение</a:t>
            </a:r>
          </a:p>
          <a:p>
            <a:r>
              <a:rPr lang="ru-RU" sz="2400"/>
              <a:t>— Кто-то должен держать пул соединений</a:t>
            </a:r>
          </a:p>
        </p:txBody>
      </p:sp>
    </p:spTree>
    <p:extLst>
      <p:ext uri="{BB962C8B-B14F-4D97-AF65-F5344CB8AC3E}">
        <p14:creationId xmlns:p14="http://schemas.microsoft.com/office/powerpoint/2010/main" val="3754337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A75C3E-CB88-108C-741E-CD06BFB5C6C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8C215A-D5F9-C449-290F-7F6F6182A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Двусторонний роутинг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63EC83-E85D-3341-4ADB-EC3531F1868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88</a:t>
            </a:fld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97F588-D3AB-68DE-699C-CBE08DDA49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Мы решали эту проблему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F9F89D-4765-D748-9D38-F2B059D7F4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Мы берем сообщение снаружи и кидаем в кафку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7F1FD0-D594-BB7A-F2AA-EDE1FA53FB9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Когда мы «пушим» в систему, всё просто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87FE30D-C491-713D-E75C-C18D634F1A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06570508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A75C3E-CB88-108C-741E-CD06BFB5C6C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8C215A-D5F9-C449-290F-7F6F6182A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Двусторонний роутинг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63EC83-E85D-3341-4ADB-EC3531F1868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89</a:t>
            </a:fld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97F588-D3AB-68DE-699C-CBE08DDA49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Мы решали эту проблему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F9F89D-4765-D748-9D38-F2B059D7F4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Мы берем сообщение снаружи и кидаем в кафку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7F1FD0-D594-BB7A-F2AA-EDE1FA53FB9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Когда мы «пушим» в систему, всё просто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26375C-C3B7-259A-EB44-3EE9B8BAD2F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/>
              <a:t>Вот это совсем непросто и готовых решений в интернете нет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7218EA-9FB3-3448-AB8E-9DFB4217DE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Но как попасть «обратно»?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87FE30D-C491-713D-E75C-C18D634F1A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60983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36F649-CE8A-E73D-C705-878F4C42EA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Тем, кто делает свои решения, связанные с чатами</a:t>
            </a:r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148591-C849-95AD-037B-F84AD315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Кому будет полезна презентация?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1261E-D191-10E9-A5ED-FF2D2F2D75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9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65775C-CBCE-4338-4C68-B6FA47C8AA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1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D24C0E-E050-A759-7170-B62FCB5ABA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Тем, кто делает решения,</a:t>
            </a:r>
          </a:p>
          <a:p>
            <a:r>
              <a:rPr lang="ru-RU"/>
              <a:t>связанные с </a:t>
            </a:r>
            <a:r>
              <a:rPr lang="en-US"/>
              <a:t>websocket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51550DF-6B55-A624-19E1-4383D9B427E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2</a:t>
            </a:r>
            <a:endParaRPr lang="en-RU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82BC1F1-2637-B41B-931E-2F720D710E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/>
              <a:t>Тем, кто пишет или хочет писать на </a:t>
            </a:r>
            <a:r>
              <a:rPr lang="en-US"/>
              <a:t>python</a:t>
            </a:r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AB3718-B023-B127-73EE-B6AB2550F0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3</a:t>
            </a:r>
            <a:endParaRPr lang="en-RU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5D01163-7557-B7A2-30F9-21D0C9A2CB0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ru-RU"/>
              <a:t>Тем, кто работает с микросервисной архитектурой</a:t>
            </a:r>
            <a:endParaRPr lang="en-RU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D653410-55A7-D02E-FA15-3D97250159F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ru-RU"/>
              <a:t>4</a:t>
            </a:r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90302082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A75C3E-CB88-108C-741E-CD06BFB5C6C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8C215A-D5F9-C449-290F-7F6F6182A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Двусторонний роутинг</a:t>
            </a:r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63EC83-E85D-3341-4ADB-EC3531F1868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90</a:t>
            </a:fld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97F588-D3AB-68DE-699C-CBE08DDA49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Мы решали эту проблему</a:t>
            </a:r>
            <a:endParaRPr lang="en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F9F89D-4765-D748-9D38-F2B059D7F4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/>
              <a:t>Мы берем сообщение снаружи и кидаем в кафку</a:t>
            </a:r>
            <a:endParaRPr lang="en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7F1FD0-D594-BB7A-F2AA-EDE1FA53FB9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Когда мы «пушим» в систему, всё просто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26375C-C3B7-259A-EB44-3EE9B8BAD2F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/>
              <a:t>Вот это совсем непросто и готовых решений в интернете нет</a:t>
            </a:r>
            <a:endParaRPr lang="en-R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7218EA-9FB3-3448-AB8E-9DFB4217DE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Но как попасть «обратно»?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ADBFF34-A08A-40FE-AAA2-998ED344F32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/>
              <a:t>Выступление на </a:t>
            </a:r>
            <a:r>
              <a:rPr lang="en-US"/>
              <a:t>moscow python conf ++ 2021</a:t>
            </a:r>
            <a:endParaRPr lang="en-RU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05558D-B461-63A0-6200-1375DE5855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Ответ есть в нашем докладе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87FE30D-C491-713D-E75C-C18D634F1A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46305438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2E5BC-5154-3BC4-9FE3-1462C795D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И в заключение чего достигли</a:t>
            </a:r>
            <a:endParaRPr lang="en-RU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254532-AA81-F628-862B-9700E640BA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91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8284172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335DB7-DAF9-4293-D748-5D319C9639D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A7DD0-B573-C46C-D7AE-6E5517006B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ECEFA2-1A8F-2A8B-FAB4-2FB38E6E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Подводим итоги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13C0D-81C0-690A-920A-78A4E21536F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92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2EA897-9B0C-F596-B863-3B93117975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Мы достигли следующего: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EC012B-812F-7260-48C5-68449EA7D40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Дизайн в общем для банка стиле</a:t>
            </a:r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C32E442-F9D2-BDBD-DE6B-7E21E07B47A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6940042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335DB7-DAF9-4293-D748-5D319C9639D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A7DD0-B573-C46C-D7AE-6E5517006B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ECEFA2-1A8F-2A8B-FAB4-2FB38E6E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Подводим итоги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13C0D-81C0-690A-920A-78A4E21536F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93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2EA897-9B0C-F596-B863-3B93117975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Мы достигли следующего: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EC012B-812F-7260-48C5-68449EA7D40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Дизайн в общем для банка стиле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3777A5-FB1C-C2FF-4623-4DA3CE342B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Горизонтальное масштабирование</a:t>
            </a:r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C32E442-F9D2-BDBD-DE6B-7E21E07B47A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66306423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335DB7-DAF9-4293-D748-5D319C9639D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A7DD0-B573-C46C-D7AE-6E5517006B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ECEFA2-1A8F-2A8B-FAB4-2FB38E6E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Подводим итоги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13C0D-81C0-690A-920A-78A4E21536F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94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2EA897-9B0C-F596-B863-3B93117975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Мы достигли следующего: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EC012B-812F-7260-48C5-68449EA7D40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Дизайн в общем для банка стиле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3777A5-FB1C-C2FF-4623-4DA3CE342B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Горизонтальное масштабирование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7DA42A0-DFA3-87FD-D158-2134A954179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Отказоустойчивость</a:t>
            </a:r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C32E442-F9D2-BDBD-DE6B-7E21E07B47A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69174826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335DB7-DAF9-4293-D748-5D319C9639D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A7DD0-B573-C46C-D7AE-6E5517006B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ECEFA2-1A8F-2A8B-FAB4-2FB38E6E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Подводим итоги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13C0D-81C0-690A-920A-78A4E21536F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95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2EA897-9B0C-F596-B863-3B93117975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Мы достигли следующего: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EC012B-812F-7260-48C5-68449EA7D40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Дизайн в общем для банка стиле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3777A5-FB1C-C2FF-4623-4DA3CE342B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Горизонтальное масштабирование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7DA42A0-DFA3-87FD-D158-2134A954179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Отказоустойчивость</a:t>
            </a:r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F6DE6BA-7A5E-70E2-A3AE-74D7AA7C570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Полный контроль над своей системой</a:t>
            </a:r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C32E442-F9D2-BDBD-DE6B-7E21E07B47A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1645288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335DB7-DAF9-4293-D748-5D319C9639D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A7DD0-B573-C46C-D7AE-6E5517006B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ECEFA2-1A8F-2A8B-FAB4-2FB38E6E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Подводим итоги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13C0D-81C0-690A-920A-78A4E21536F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96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2EA897-9B0C-F596-B863-3B93117975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Мы достигли следующего: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EC012B-812F-7260-48C5-68449EA7D40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Дизайн в общем для банка стиле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3777A5-FB1C-C2FF-4623-4DA3CE342B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Горизонтальное масштабирование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7DA42A0-DFA3-87FD-D158-2134A954179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Отказоустойчивость</a:t>
            </a:r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F6DE6BA-7A5E-70E2-A3AE-74D7AA7C570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Полный контроль над своей системой</a:t>
            </a:r>
            <a:endParaRPr lang="en-R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267E376-C44C-6C62-5243-3FBD65044A0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Предсказуемая скорость разработки</a:t>
            </a:r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C32E442-F9D2-BDBD-DE6B-7E21E07B47A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61394978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335DB7-DAF9-4293-D748-5D319C9639D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A7DD0-B573-C46C-D7AE-6E5517006B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ECEFA2-1A8F-2A8B-FAB4-2FB38E6E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Подводим итоги</a:t>
            </a:r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13C0D-81C0-690A-920A-78A4E21536F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F260BB2-4DBA-4B96-A733-49638465F576}" type="slidenum">
              <a:rPr lang="x-none" smtClean="0"/>
              <a:pPr/>
              <a:t>97</a:t>
            </a:fld>
            <a:endParaRPr lang="x-non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2EA897-9B0C-F596-B863-3B93117975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Мы достигли следующего:</a:t>
            </a:r>
            <a:endParaRPr lang="en-R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EC012B-812F-7260-48C5-68449EA7D40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/>
              <a:t>Дизайн в общем для банка стиле</a:t>
            </a:r>
            <a:endParaRPr lang="en-R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3777A5-FB1C-C2FF-4623-4DA3CE342B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/>
              <a:t>Горизонтальное масштабирование</a:t>
            </a:r>
            <a:endParaRPr lang="en-RU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7DA42A0-DFA3-87FD-D158-2134A954179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/>
              <a:t>Отказоустойчивость</a:t>
            </a:r>
            <a:endParaRPr lang="en-RU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F6DE6BA-7A5E-70E2-A3AE-74D7AA7C570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/>
              <a:t>Полный контроль над своей системой</a:t>
            </a:r>
            <a:endParaRPr lang="en-R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267E376-C44C-6C62-5243-3FBD65044A0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/>
              <a:t>Предсказуемая скорость разработки</a:t>
            </a:r>
            <a:endParaRPr lang="en-RU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6511FC9-3FB3-2EFB-0417-6AA905C7DB4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ru-RU"/>
              <a:t>Безопасность</a:t>
            </a:r>
            <a:endParaRPr lang="en-RU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C32E442-F9D2-BDBD-DE6B-7E21E07B47A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51995310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8E0D3-05B1-2C45-AABF-8FF1C8527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  <a:endParaRPr lang="x-non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FE4B93-6248-BF42-B221-D42B1E1769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30000" y="6100763"/>
            <a:ext cx="762000" cy="381000"/>
          </a:xfrm>
        </p:spPr>
        <p:txBody>
          <a:bodyPr/>
          <a:lstStyle/>
          <a:p>
            <a:fld id="{4F260BB2-4DBA-4B96-A733-49638465F576}" type="slidenum">
              <a:rPr lang="x-none" smtClean="0"/>
              <a:pPr/>
              <a:t>98</a:t>
            </a:fld>
            <a:endParaRPr lang="x-none" dirty="0"/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C2E916D8-C909-A14F-811E-7321FF7B835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8413" y="4961247"/>
            <a:ext cx="1143000" cy="1143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Денис Аникин</a:t>
            </a:r>
          </a:p>
          <a:p>
            <a:r>
              <a:rPr lang="en-US" dirty="0">
                <a:hlinkClick r:id="rId3"/>
              </a:rPr>
              <a:t>https://xfenix.ru/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724738"/>
      </p:ext>
    </p:extLst>
  </p:cSld>
  <p:clrMapOvr>
    <a:masterClrMapping/>
  </p:clrMapOvr>
</p:sld>
</file>

<file path=ppt/theme/theme1.xml><?xml version="1.0" encoding="utf-8"?>
<a:theme xmlns:a="http://schemas.openxmlformats.org/drawingml/2006/main" name="Райффайзенбанк КИБ">
  <a:themeElements>
    <a:clrScheme name="Другая 26">
      <a:dk1>
        <a:srgbClr val="2B2D33"/>
      </a:dk1>
      <a:lt1>
        <a:srgbClr val="FFFFFF"/>
      </a:lt1>
      <a:dk2>
        <a:srgbClr val="000000"/>
      </a:dk2>
      <a:lt2>
        <a:srgbClr val="F4F4F4"/>
      </a:lt2>
      <a:accent1>
        <a:srgbClr val="FEE600"/>
      </a:accent1>
      <a:accent2>
        <a:srgbClr val="29476B"/>
      </a:accent2>
      <a:accent3>
        <a:srgbClr val="1C5D67"/>
      </a:accent3>
      <a:accent4>
        <a:srgbClr val="588E97"/>
      </a:accent4>
      <a:accent5>
        <a:srgbClr val="5E6DB8"/>
      </a:accent5>
      <a:accent6>
        <a:srgbClr val="A5BECF"/>
      </a:accent6>
      <a:hlink>
        <a:srgbClr val="0093FF"/>
      </a:hlink>
      <a:folHlink>
        <a:srgbClr val="0093FF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4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8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0" tIns="45720" rIns="91440" bIns="45720" rtlCol="0">
        <a:spAutoFit/>
      </a:bodyPr>
      <a:lstStyle>
        <a:defPPr algn="l">
          <a:defRPr dirty="0" smtClean="0"/>
        </a:defPPr>
      </a:lstStyle>
    </a:txDef>
  </a:objectDefaults>
  <a:extraClrSchemeLst/>
  <a:custClrLst>
    <a:custClr name="181C2B">
      <a:srgbClr val="181C2B"/>
    </a:custClr>
    <a:custClr name="36414D">
      <a:srgbClr val="36414D"/>
    </a:custClr>
    <a:custClr name="283A3D">
      <a:srgbClr val="283A3D"/>
    </a:custClr>
    <a:custClr name="536070">
      <a:srgbClr val="536070"/>
    </a:custClr>
    <a:custClr name="4D6067">
      <a:srgbClr val="4D6067"/>
    </a:custClr>
    <a:custClr name="304245">
      <a:srgbClr val="304245"/>
    </a:custClr>
    <a:custClr name="3A3D46">
      <a:srgbClr val="3A3D46"/>
    </a:custClr>
    <a:custClr name="35B37E">
      <a:srgbClr val="35B37E"/>
    </a:custClr>
    <a:custClr name="E61E33">
      <a:srgbClr val="E61E33"/>
    </a:custClr>
  </a:custClrLst>
  <a:extLst>
    <a:ext uri="{05A4C25C-085E-4340-85A3-A5531E510DB2}">
      <thm15:themeFamily xmlns:thm15="http://schemas.microsoft.com/office/thememl/2012/main" name="Райффайзенбанк КИБ" id="{3B0856CF-9915-4F9C-A885-67595632A8A4}" vid="{68230C01-72B7-4D55-93FF-5FD1092C36F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Райффайзенбанк КИБ</Template>
  <TotalTime>18068</TotalTime>
  <Words>2438</Words>
  <Application>Microsoft Macintosh PowerPoint</Application>
  <PresentationFormat>Widescreen</PresentationFormat>
  <Paragraphs>584</Paragraphs>
  <Slides>98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98</vt:i4>
      </vt:variant>
    </vt:vector>
  </HeadingPairs>
  <TitlesOfParts>
    <vt:vector size="101" baseType="lpstr">
      <vt:lpstr>Arial</vt:lpstr>
      <vt:lpstr>Wingdings</vt:lpstr>
      <vt:lpstr>Райффайзенбанк КИБ</vt:lpstr>
      <vt:lpstr>Как и зачем мы сделали своё чат-решение?</vt:lpstr>
      <vt:lpstr>Денис Аникин</vt:lpstr>
      <vt:lpstr>Денис Аникин</vt:lpstr>
      <vt:lpstr>Денис Аникин</vt:lpstr>
      <vt:lpstr>Денис Аникин</vt:lpstr>
      <vt:lpstr>Кому будет полезна презентация?</vt:lpstr>
      <vt:lpstr>Кому будет полезна презентация?</vt:lpstr>
      <vt:lpstr>Кому будет полезна презентация?</vt:lpstr>
      <vt:lpstr>Кому будет полезна презентация?</vt:lpstr>
      <vt:lpstr>Кому будет полезна презентация?</vt:lpstr>
      <vt:lpstr>Кому будет полезна презентация?</vt:lpstr>
      <vt:lpstr>Кому будет полезна презентация?</vt:lpstr>
      <vt:lpstr>Что делает наша система?</vt:lpstr>
      <vt:lpstr>Наша система</vt:lpstr>
      <vt:lpstr>Что было не так с решением до этого?</vt:lpstr>
      <vt:lpstr>Расскажу о том, что было</vt:lpstr>
      <vt:lpstr>Расскажу о том, что было</vt:lpstr>
      <vt:lpstr>Расскажу о том, что было</vt:lpstr>
      <vt:lpstr>А теперь о минусах</vt:lpstr>
      <vt:lpstr>А теперь о минусах</vt:lpstr>
      <vt:lpstr>А теперь о минусах</vt:lpstr>
      <vt:lpstr>А теперь о минусах</vt:lpstr>
      <vt:lpstr>Что не так с доработками?</vt:lpstr>
      <vt:lpstr>Производительность</vt:lpstr>
      <vt:lpstr>В чём проблема с асинхронность?</vt:lpstr>
      <vt:lpstr>В чём проблема с асинхронность?</vt:lpstr>
      <vt:lpstr>А что с масштабированием?</vt:lpstr>
      <vt:lpstr>Архитектура</vt:lpstr>
      <vt:lpstr>PowerPoint Presentation</vt:lpstr>
      <vt:lpstr>Ключевые технологии</vt:lpstr>
      <vt:lpstr>Ключевые технологии</vt:lpstr>
      <vt:lpstr>PowerPoint Presentation</vt:lpstr>
      <vt:lpstr>Почему keydb?</vt:lpstr>
      <vt:lpstr>Настройка кластера</vt:lpstr>
      <vt:lpstr>Настройка кластера</vt:lpstr>
      <vt:lpstr>Настройка кластера</vt:lpstr>
      <vt:lpstr>Настройка кластера</vt:lpstr>
      <vt:lpstr>PowerPoint Presentation</vt:lpstr>
      <vt:lpstr>Лайфхак из продакшена #1</vt:lpstr>
      <vt:lpstr>Лайфхак из продакшена #1</vt:lpstr>
      <vt:lpstr>Лайфхак из продакшена #2</vt:lpstr>
      <vt:lpstr>Лайфхак из продакшена #2</vt:lpstr>
      <vt:lpstr>Лайфхак из продакшена #2</vt:lpstr>
      <vt:lpstr>PowerPoint Presentation</vt:lpstr>
      <vt:lpstr>Почему docker &amp; kubernetes?</vt:lpstr>
      <vt:lpstr>Ну в конце концов 2022 год на дворе…</vt:lpstr>
      <vt:lpstr>Почему Kubernetes?</vt:lpstr>
      <vt:lpstr>Почему Kubernetes?</vt:lpstr>
      <vt:lpstr>Почему Kubernetes?</vt:lpstr>
      <vt:lpstr>Почему Kubernetes?</vt:lpstr>
      <vt:lpstr>Почему Kubernetes?</vt:lpstr>
      <vt:lpstr>Почему Kubernetes?</vt:lpstr>
      <vt:lpstr>Почему python?</vt:lpstr>
      <vt:lpstr>Сложно объяснить…</vt:lpstr>
      <vt:lpstr>Давайте о плюсах Python</vt:lpstr>
      <vt:lpstr>Давайте о плюсах Python</vt:lpstr>
      <vt:lpstr>Давайте о плюсах Python</vt:lpstr>
      <vt:lpstr>Давайте о плюсах Python</vt:lpstr>
      <vt:lpstr>Давайте о плюсах Python</vt:lpstr>
      <vt:lpstr>Давайте о плюсах Python</vt:lpstr>
      <vt:lpstr>PowerPoint Presentation</vt:lpstr>
      <vt:lpstr>PowerPoint Presentation</vt:lpstr>
      <vt:lpstr>Выводы по Python</vt:lpstr>
      <vt:lpstr>Выводы по Python</vt:lpstr>
      <vt:lpstr>Kafka</vt:lpstr>
      <vt:lpstr>Её плюсы</vt:lpstr>
      <vt:lpstr>Её плюсы</vt:lpstr>
      <vt:lpstr>Её плюсы</vt:lpstr>
      <vt:lpstr>Про производительность</vt:lpstr>
      <vt:lpstr>Про производительность</vt:lpstr>
      <vt:lpstr>Некоторые минусы</vt:lpstr>
      <vt:lpstr>Некоторые минусы</vt:lpstr>
      <vt:lpstr>Лайфхак из продакшена #1</vt:lpstr>
      <vt:lpstr>Лайфхак из продакшена #1</vt:lpstr>
      <vt:lpstr>Лайфхак из продакшена #2</vt:lpstr>
      <vt:lpstr>Лайфхак из продакшена #2</vt:lpstr>
      <vt:lpstr>Немного о вебсокетах</vt:lpstr>
      <vt:lpstr>Про сам протокол</vt:lpstr>
      <vt:lpstr>Про сам протокол</vt:lpstr>
      <vt:lpstr>Про сам протокол</vt:lpstr>
      <vt:lpstr>Про сам протокол</vt:lpstr>
      <vt:lpstr>Про сам протокол</vt:lpstr>
      <vt:lpstr>Про сам протокол</vt:lpstr>
      <vt:lpstr>Про сам протокол</vt:lpstr>
      <vt:lpstr>Про сам протокол</vt:lpstr>
      <vt:lpstr>Про сам протокол</vt:lpstr>
      <vt:lpstr>Про сам протокол</vt:lpstr>
      <vt:lpstr>Двусторонний роутинг</vt:lpstr>
      <vt:lpstr>Двусторонний роутинг</vt:lpstr>
      <vt:lpstr>Двусторонний роутинг</vt:lpstr>
      <vt:lpstr>И в заключение чего достигли</vt:lpstr>
      <vt:lpstr>Подводим итоги</vt:lpstr>
      <vt:lpstr>Подводим итоги</vt:lpstr>
      <vt:lpstr>Подводим итоги</vt:lpstr>
      <vt:lpstr>Подводим итоги</vt:lpstr>
      <vt:lpstr>Подводим итоги</vt:lpstr>
      <vt:lpstr>Подводим итоги</vt:lpstr>
      <vt:lpstr>Спасибо</vt:lpstr>
    </vt:vector>
  </TitlesOfParts>
  <Manager/>
  <Company>Raiffeisenbank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Raiffeisenbank CIB PowerPoint Template 1.0</dc:title>
  <dc:subject/>
  <dc:creator>Marketing CIB</dc:creator>
  <cp:keywords/>
  <dc:description/>
  <cp:lastModifiedBy>Denis Anikin</cp:lastModifiedBy>
  <cp:revision>1367</cp:revision>
  <dcterms:created xsi:type="dcterms:W3CDTF">2020-05-21T07:30:59Z</dcterms:created>
  <dcterms:modified xsi:type="dcterms:W3CDTF">2022-09-01T00:13:29Z</dcterms:modified>
  <cp:category/>
</cp:coreProperties>
</file>